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94799" autoAdjust="0"/>
  </p:normalViewPr>
  <p:slideViewPr>
    <p:cSldViewPr snapToGrid="0">
      <p:cViewPr varScale="1">
        <p:scale>
          <a:sx n="75" d="100"/>
          <a:sy n="75" d="100"/>
        </p:scale>
        <p:origin x="3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84B5D52-647E-4CD2-AE47-88CE7E16FE83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926EB7-63CA-409B-A0D5-266894944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31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899E6-4D8B-4E7C-BC05-4783627BAD7E}" type="datetimeFigureOut">
              <a:rPr lang="en-US" smtClean="0"/>
              <a:t>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C78A1-E665-4A95-A453-2C9237620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77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C78A1-E665-4A95-A453-2C92376209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5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Women’s Rights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Movement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2014194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Women around the Country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04900"/>
            <a:ext cx="10058400" cy="5359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North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Poor women were expected (and needed) to work to support the family</a:t>
            </a:r>
          </a:p>
          <a:p>
            <a:pPr lvl="2"/>
            <a:r>
              <a:rPr lang="en-US" sz="2000" dirty="0" smtClean="0"/>
              <a:t>Especially in cities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South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Rich Women </a:t>
            </a:r>
            <a:r>
              <a:rPr lang="en-US" sz="2400" dirty="0" smtClean="0"/>
              <a:t>would be </a:t>
            </a:r>
            <a:r>
              <a:rPr lang="en-US" sz="2400" dirty="0" smtClean="0">
                <a:solidFill>
                  <a:srgbClr val="C00000"/>
                </a:solidFill>
              </a:rPr>
              <a:t>stuck on the plantation</a:t>
            </a:r>
            <a:r>
              <a:rPr lang="en-US" sz="2400" dirty="0" smtClean="0"/>
              <a:t>, often alone with the plantation’s slaves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Poor women </a:t>
            </a:r>
            <a:r>
              <a:rPr lang="en-US" sz="2400" dirty="0" smtClean="0"/>
              <a:t>would </a:t>
            </a:r>
            <a:r>
              <a:rPr lang="en-US" sz="2400" dirty="0" smtClean="0">
                <a:solidFill>
                  <a:srgbClr val="C00000"/>
                </a:solidFill>
              </a:rPr>
              <a:t>work just as hard as men</a:t>
            </a:r>
            <a:r>
              <a:rPr lang="en-US" sz="2400" dirty="0" smtClean="0"/>
              <a:t> to grow enough food to eat and provide for the family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West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Nearly all woman were required to do just as much as men </a:t>
            </a:r>
            <a:r>
              <a:rPr lang="en-US" sz="2400" dirty="0" smtClean="0"/>
              <a:t>to survive on the frontier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Women were much more respected in the west for the work they had to do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56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Lack of rights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No women had equal rights to men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Not paid the same</a:t>
            </a:r>
            <a:r>
              <a:rPr lang="en-US" sz="2600" dirty="0" smtClean="0"/>
              <a:t> in factories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Not equal in front of the law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Did not have the right to vote</a:t>
            </a:r>
          </a:p>
          <a:p>
            <a:r>
              <a:rPr lang="en-US" sz="2800" dirty="0" smtClean="0"/>
              <a:t>Reform seemed long overdue</a:t>
            </a:r>
            <a:endParaRPr lang="en-US" sz="2800" dirty="0"/>
          </a:p>
        </p:txBody>
      </p:sp>
      <p:pic>
        <p:nvPicPr>
          <p:cNvPr id="2050" name="Picture 2" descr="http://www.franbecque.com/wp-content/uploads/2012/04/Theta-at-Kans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904" y="173363"/>
            <a:ext cx="5237521" cy="333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3.amazonaws.com/engrade-myfiles/4051343789780887/2686_women_working_in_cigarette_fac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89" y="3602038"/>
            <a:ext cx="3085949" cy="32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0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Discuss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1. What was common of women across the country?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2. How could women successfully protest their inequality? What could happen if they pushed too hard?</a:t>
            </a: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3. Predict what women will do to achieve equal rights.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2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Fight for Suffrage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Many reformers tried to achieve rights for women, especially </a:t>
            </a:r>
            <a:r>
              <a:rPr lang="en-US" sz="2400" b="1" u="sng" dirty="0" smtClean="0">
                <a:solidFill>
                  <a:srgbClr val="C00000"/>
                </a:solidFill>
              </a:rPr>
              <a:t>Women’s Suffrage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Right to vote for women</a:t>
            </a:r>
          </a:p>
          <a:p>
            <a:r>
              <a:rPr lang="en-US" sz="2400" b="1" u="sng" dirty="0" smtClean="0">
                <a:solidFill>
                  <a:srgbClr val="C00000"/>
                </a:solidFill>
              </a:rPr>
              <a:t>Elizabeth Cady Stanton </a:t>
            </a:r>
            <a:r>
              <a:rPr lang="en-US" sz="2400" dirty="0" smtClean="0">
                <a:solidFill>
                  <a:srgbClr val="C00000"/>
                </a:solidFill>
              </a:rPr>
              <a:t>and </a:t>
            </a:r>
            <a:r>
              <a:rPr lang="en-US" sz="2400" b="1" u="sng" dirty="0" smtClean="0">
                <a:solidFill>
                  <a:srgbClr val="C00000"/>
                </a:solidFill>
              </a:rPr>
              <a:t>Lucretia Mott</a:t>
            </a:r>
            <a:r>
              <a:rPr lang="en-US" sz="2400" dirty="0" smtClean="0">
                <a:solidFill>
                  <a:srgbClr val="C00000"/>
                </a:solidFill>
              </a:rPr>
              <a:t> led the fight to gain women the right to vote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://uscivilliberties.org/uploads/posts/2013-11/1384953475_elizabeth-cady-stanton-18151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53" y="3507206"/>
            <a:ext cx="239077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schindler.com/mo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221" y="3507206"/>
            <a:ext cx="2402975" cy="309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Attempting to Reform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136" y="1742172"/>
            <a:ext cx="10058400" cy="393192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Stanton and Mott, </a:t>
            </a:r>
            <a:r>
              <a:rPr lang="en-US" sz="2400" dirty="0" smtClean="0"/>
              <a:t>along with other reform-minded people like </a:t>
            </a:r>
            <a:r>
              <a:rPr lang="en-US" sz="2400" dirty="0" smtClean="0">
                <a:solidFill>
                  <a:srgbClr val="C00000"/>
                </a:solidFill>
              </a:rPr>
              <a:t>Frederick Douglass attended the </a:t>
            </a:r>
            <a:r>
              <a:rPr lang="en-US" sz="2400" b="1" u="sng" dirty="0" smtClean="0">
                <a:solidFill>
                  <a:srgbClr val="C00000"/>
                </a:solidFill>
              </a:rPr>
              <a:t>Seneca Falls Convention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Meeting with the </a:t>
            </a:r>
            <a:r>
              <a:rPr lang="en-US" sz="2000" dirty="0">
                <a:solidFill>
                  <a:srgbClr val="C00000"/>
                </a:solidFill>
              </a:rPr>
              <a:t>goal of getting equality for </a:t>
            </a:r>
            <a:r>
              <a:rPr lang="en-US" sz="2000" dirty="0" smtClean="0">
                <a:solidFill>
                  <a:srgbClr val="C00000"/>
                </a:solidFill>
              </a:rPr>
              <a:t>women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The convention produced the </a:t>
            </a:r>
            <a:r>
              <a:rPr lang="en-US" sz="2400" b="1" u="sng" dirty="0" smtClean="0">
                <a:solidFill>
                  <a:srgbClr val="C00000"/>
                </a:solidFill>
              </a:rPr>
              <a:t>Declaration of Sentiments 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Modeled after the Declaration of Independence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Laid out that women deserved equal rights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Inspired </a:t>
            </a:r>
            <a:r>
              <a:rPr lang="en-US" sz="2000" b="1" u="sng" dirty="0" smtClean="0">
                <a:solidFill>
                  <a:srgbClr val="C00000"/>
                </a:solidFill>
              </a:rPr>
              <a:t>Susan B. Anthony </a:t>
            </a:r>
            <a:r>
              <a:rPr lang="en-US" sz="2000" dirty="0" smtClean="0">
                <a:solidFill>
                  <a:srgbClr val="C00000"/>
                </a:solidFill>
              </a:rPr>
              <a:t>who would later help achieve </a:t>
            </a:r>
          </a:p>
          <a:p>
            <a:pPr marL="27432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w</a:t>
            </a:r>
            <a:r>
              <a:rPr lang="en-US" sz="2000" dirty="0" smtClean="0">
                <a:solidFill>
                  <a:srgbClr val="C00000"/>
                </a:solidFill>
              </a:rPr>
              <a:t>omen’s suffrage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evolutionofwomenscitizenship.weebly.com/uploads/1/1/7/6/11768497/782413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743" y="332648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bs.org/wgbh/aia/part4/images/4fred16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062" y="525509"/>
            <a:ext cx="1878681" cy="214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9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Do you believe women made any improvement to their lives?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68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614</TotalTime>
  <Words>280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Garamond</vt:lpstr>
      <vt:lpstr>Savon</vt:lpstr>
      <vt:lpstr>Women’s Rights Movement</vt:lpstr>
      <vt:lpstr>Women around the Country</vt:lpstr>
      <vt:lpstr>Lack of rights</vt:lpstr>
      <vt:lpstr>Discuss</vt:lpstr>
      <vt:lpstr>Fight for Suffrage</vt:lpstr>
      <vt:lpstr>Attempting to Reform</vt:lpstr>
      <vt:lpstr>Reflection</vt:lpstr>
    </vt:vector>
  </TitlesOfParts>
  <Company>CMCSS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Women’s Rights</dc:title>
  <dc:creator>Eric Thieleman</dc:creator>
  <cp:lastModifiedBy>Eric Thieleman</cp:lastModifiedBy>
  <cp:revision>18</cp:revision>
  <cp:lastPrinted>2016-02-08T04:41:39Z</cp:lastPrinted>
  <dcterms:created xsi:type="dcterms:W3CDTF">2016-02-08T01:53:40Z</dcterms:created>
  <dcterms:modified xsi:type="dcterms:W3CDTF">2016-02-08T20:14:38Z</dcterms:modified>
</cp:coreProperties>
</file>