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110" autoAdjust="0"/>
  </p:normalViewPr>
  <p:slideViewPr>
    <p:cSldViewPr snapToGrid="0">
      <p:cViewPr>
        <p:scale>
          <a:sx n="73" d="100"/>
          <a:sy n="73" d="100"/>
        </p:scale>
        <p:origin x="414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4809-A091-4C99-9B03-4ADF62505A49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42390-E43E-4C24-8E30-067C5069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95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8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2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1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5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0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8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3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7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88E3EA3-4AFC-4097-B069-B78731EC4CFF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AA20D34-103F-4309-9AE6-9DDFB71B4E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363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The West 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5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570700"/>
            <a:ext cx="11029616" cy="98833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Moving West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223824"/>
            <a:ext cx="5422390" cy="557366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There were </a:t>
            </a:r>
            <a:r>
              <a:rPr lang="en-US" sz="2800" dirty="0" smtClean="0">
                <a:solidFill>
                  <a:srgbClr val="C00000"/>
                </a:solidFill>
              </a:rPr>
              <a:t>two major advancements </a:t>
            </a:r>
            <a:r>
              <a:rPr lang="en-US" sz="2800" dirty="0" smtClean="0">
                <a:solidFill>
                  <a:schemeClr val="tx1"/>
                </a:solidFill>
              </a:rPr>
              <a:t>that</a:t>
            </a:r>
            <a:r>
              <a:rPr lang="en-US" sz="2800" dirty="0" smtClean="0">
                <a:solidFill>
                  <a:srgbClr val="C00000"/>
                </a:solidFill>
              </a:rPr>
              <a:t> caused people to be able to move west quickly 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Canals – the construction of canals leading West created large cities </a:t>
            </a:r>
            <a:r>
              <a:rPr lang="en-US" sz="2400" dirty="0" smtClean="0">
                <a:solidFill>
                  <a:schemeClr val="tx1"/>
                </a:solidFill>
              </a:rPr>
              <a:t>(such as Cleveland – turned it into an important commercial center)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Steam boats – allowed for small towns to grow into important trading centers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251" y="132210"/>
            <a:ext cx="4847619" cy="4191585"/>
          </a:xfrm>
          <a:prstGeom prst="rect">
            <a:avLst/>
          </a:prstGeom>
        </p:spPr>
      </p:pic>
      <p:pic>
        <p:nvPicPr>
          <p:cNvPr id="7" name="Picture 4" descr="http://fe867b.medialib.glogster.com/elizakateleiter/media/89/89dc87bd061d8cb88472632a86ec5490dd11403d/024-north-river-steambo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175" y="4323795"/>
            <a:ext cx="3762375" cy="234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98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Tragedy Out West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New Madrid Earthquake: a series of powerful earthquakes that occurred in 1811 and 1812</a:t>
            </a:r>
          </a:p>
          <a:p>
            <a:pPr lvl="1"/>
            <a:r>
              <a:rPr lang="en-US" sz="2800" dirty="0" smtClean="0"/>
              <a:t>Were so powerful that </a:t>
            </a:r>
            <a:r>
              <a:rPr lang="en-US" sz="2800" dirty="0" smtClean="0">
                <a:solidFill>
                  <a:srgbClr val="C00000"/>
                </a:solidFill>
              </a:rPr>
              <a:t>the Mississippi River started flowing backwards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84800" y="1960495"/>
            <a:ext cx="4476041" cy="21281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937" y="4213613"/>
            <a:ext cx="3408726" cy="24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1278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43</TotalTime>
  <Words>84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Wingdings 2</vt:lpstr>
      <vt:lpstr>Dividend</vt:lpstr>
      <vt:lpstr>The West </vt:lpstr>
      <vt:lpstr>Moving West</vt:lpstr>
      <vt:lpstr>Tragedy Out West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West</dc:title>
  <dc:creator>Rachael Thieleman</dc:creator>
  <cp:lastModifiedBy>Rachael Thieleman</cp:lastModifiedBy>
  <cp:revision>4</cp:revision>
  <cp:lastPrinted>2017-12-11T12:39:52Z</cp:lastPrinted>
  <dcterms:created xsi:type="dcterms:W3CDTF">2017-12-11T11:59:50Z</dcterms:created>
  <dcterms:modified xsi:type="dcterms:W3CDTF">2017-12-11T12:43:45Z</dcterms:modified>
</cp:coreProperties>
</file>