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11"/>
  </p:handoutMasterIdLst>
  <p:sldIdLst>
    <p:sldId id="262" r:id="rId2"/>
    <p:sldId id="256" r:id="rId3"/>
    <p:sldId id="257" r:id="rId4"/>
    <p:sldId id="258" r:id="rId5"/>
    <p:sldId id="263" r:id="rId6"/>
    <p:sldId id="259" r:id="rId7"/>
    <p:sldId id="260" r:id="rId8"/>
    <p:sldId id="261" r:id="rId9"/>
    <p:sldId id="264" r:id="rId1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7" autoAdjust="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5E3CBF-F103-4809-8778-69D8FCD80E9F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F2FECD-854B-4CE1-9ECD-F6E0F0A4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13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57BF-0539-44DE-939C-7D3483B3D7A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FFB0-4081-4648-A786-72F86721061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57BF-0539-44DE-939C-7D3483B3D7A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FFB0-4081-4648-A786-72F8672106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57BF-0539-44DE-939C-7D3483B3D7A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FFB0-4081-4648-A786-72F8672106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57BF-0539-44DE-939C-7D3483B3D7A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FFB0-4081-4648-A786-72F8672106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57BF-0539-44DE-939C-7D3483B3D7A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FFB0-4081-4648-A786-72F86721061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57BF-0539-44DE-939C-7D3483B3D7A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FFB0-4081-4648-A786-72F8672106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57BF-0539-44DE-939C-7D3483B3D7A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FFB0-4081-4648-A786-72F86721061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57BF-0539-44DE-939C-7D3483B3D7A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FFB0-4081-4648-A786-72F8672106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57BF-0539-44DE-939C-7D3483B3D7A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FFB0-4081-4648-A786-72F8672106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57BF-0539-44DE-939C-7D3483B3D7A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FFB0-4081-4648-A786-72F86721061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57BF-0539-44DE-939C-7D3483B3D7A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FFB0-4081-4648-A786-72F8672106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5A57BF-0539-44DE-939C-7D3483B3D7A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0A4FFB0-4081-4648-A786-72F8672106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Quiz – 4/8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Which is an example of opposition to the war? </a:t>
            </a:r>
          </a:p>
          <a:p>
            <a:pPr marL="731520" lvl="1" indent="-457200">
              <a:buAutoNum type="alphaLcPeriod"/>
            </a:pPr>
            <a:r>
              <a:rPr lang="en-US" dirty="0" smtClean="0"/>
              <a:t>Immigrants refusing to come to the US</a:t>
            </a:r>
          </a:p>
          <a:p>
            <a:pPr marL="731520" lvl="1" indent="-457200">
              <a:buAutoNum type="alphaLcPeriod"/>
            </a:pPr>
            <a:r>
              <a:rPr lang="en-US" dirty="0" smtClean="0"/>
              <a:t>Copperheads protesting</a:t>
            </a:r>
          </a:p>
          <a:p>
            <a:pPr marL="731520" lvl="1" indent="-457200">
              <a:buAutoNum type="alphaLcPeriod"/>
            </a:pPr>
            <a:r>
              <a:rPr lang="en-US" dirty="0" smtClean="0"/>
              <a:t>Women working in factories</a:t>
            </a:r>
          </a:p>
          <a:p>
            <a:pPr marL="731520" lvl="1" indent="-457200">
              <a:buAutoNum type="alphaLcPeriod"/>
            </a:pPr>
            <a:r>
              <a:rPr lang="en-US" dirty="0" smtClean="0"/>
              <a:t>African Americans joining the army </a:t>
            </a:r>
          </a:p>
          <a:p>
            <a:pPr marL="457200" indent="-457200">
              <a:buAutoNum type="arabicPeriod"/>
            </a:pPr>
            <a:r>
              <a:rPr lang="en-US" dirty="0" smtClean="0"/>
              <a:t>What were </a:t>
            </a:r>
            <a:r>
              <a:rPr lang="en-US" b="1" dirty="0" smtClean="0"/>
              <a:t>economic</a:t>
            </a:r>
            <a:r>
              <a:rPr lang="en-US" dirty="0" smtClean="0"/>
              <a:t> changes caused by the war? (choose two)</a:t>
            </a:r>
          </a:p>
          <a:p>
            <a:pPr marL="731520" lvl="1" indent="-457200">
              <a:buAutoNum type="alphaLcPeriod"/>
            </a:pPr>
            <a:r>
              <a:rPr lang="en-US" dirty="0" smtClean="0"/>
              <a:t>Copperheads</a:t>
            </a:r>
          </a:p>
          <a:p>
            <a:pPr marL="731520" lvl="1" indent="-457200">
              <a:buAutoNum type="alphaLcPeriod"/>
            </a:pPr>
            <a:r>
              <a:rPr lang="en-US" dirty="0" smtClean="0"/>
              <a:t>Lee’s invasion of the North</a:t>
            </a:r>
          </a:p>
          <a:p>
            <a:pPr marL="731520" lvl="1" indent="-457200">
              <a:buAutoNum type="alphaLcPeriod"/>
            </a:pPr>
            <a:r>
              <a:rPr lang="en-US" dirty="0" smtClean="0"/>
              <a:t>Food shortages in the South</a:t>
            </a:r>
          </a:p>
          <a:p>
            <a:pPr marL="731520" lvl="1" indent="-457200">
              <a:buAutoNum type="alphaLcPeriod"/>
            </a:pPr>
            <a:r>
              <a:rPr lang="en-US" dirty="0" smtClean="0"/>
              <a:t>Creation of greenbacks</a:t>
            </a:r>
          </a:p>
          <a:p>
            <a:pPr marL="731520" lvl="1" indent="-457200">
              <a:buAutoNum type="alphaLcPeriod"/>
            </a:pPr>
            <a:r>
              <a:rPr lang="en-US" dirty="0" smtClean="0"/>
              <a:t>Habeas corpus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5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Tide of War Turns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Lee’s Charge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After losing at Antietam, Lee regroups and scores more victories in Virginia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He attempts to invade the North once more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Last ditch effort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Break Union Spirit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Get aid from Europe (Show them South is winning)</a:t>
            </a: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sonofthesouth.net/leefoundation/leesmal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8303"/>
            <a:ext cx="2362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7/76/Battle_of_Chancellorsvil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3" y="4020884"/>
            <a:ext cx="5268577" cy="27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63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Union Leadership Issues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General McClellan was fired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Lincoln was fed up with McClellan being too cautious</a:t>
            </a:r>
          </a:p>
          <a:p>
            <a:r>
              <a:rPr lang="en-US" dirty="0" smtClean="0"/>
              <a:t>After a carousal of Generals (Burnside, Hooker…) </a:t>
            </a:r>
            <a:r>
              <a:rPr lang="en-US" dirty="0" smtClean="0">
                <a:solidFill>
                  <a:srgbClr val="C00000"/>
                </a:solidFill>
              </a:rPr>
              <a:t>Lincoln appoints George Meade </a:t>
            </a:r>
          </a:p>
          <a:p>
            <a:pPr lvl="1"/>
            <a:r>
              <a:rPr lang="en-US" dirty="0" smtClean="0"/>
              <a:t>Three days later, Meade is put to the test</a:t>
            </a:r>
            <a:endParaRPr lang="en-US" dirty="0"/>
          </a:p>
        </p:txBody>
      </p:sp>
      <p:pic>
        <p:nvPicPr>
          <p:cNvPr id="2050" name="Picture 2" descr="http://upload.wikimedia.org/wikipedia/commons/4/4d/George_B_McClellan_-_retouch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219584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ivilwar.org/education/assets/images/meade_web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4"/>
          <a:stretch/>
        </p:blipFill>
        <p:spPr bwMode="auto">
          <a:xfrm>
            <a:off x="6477000" y="3200400"/>
            <a:ext cx="2286000" cy="347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edia-2.web.britannica.com/eb-media/99/6999-004-F6E68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48" y="4033837"/>
            <a:ext cx="183642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brahamlincolnonline.org/lincoln/speeches/hooker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68" y="4033837"/>
            <a:ext cx="1987532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21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Discussion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Why did the South feel the need to invade the North?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What problems could changing military leaders so frequently do to an army?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What could make this war turn in favor of one side?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9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Battle of Gettysburg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Summer of 1863, Lee’s army fell upon the Union army at the town of Gettysburg, </a:t>
            </a:r>
            <a:r>
              <a:rPr lang="en-US" dirty="0" smtClean="0"/>
              <a:t>Pennsylvania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 smtClean="0">
                <a:solidFill>
                  <a:srgbClr val="C00000"/>
                </a:solidFill>
              </a:rPr>
              <a:t>battle raged for three days before Confederate general George Pickett made a fateful decision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Pickett’s Charge: Southern troops charged into the middle to divide the Union army; fails terribly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Confederates are forced to retreat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Nearly 50,000 casualties </a:t>
            </a:r>
          </a:p>
        </p:txBody>
      </p:sp>
      <p:pic>
        <p:nvPicPr>
          <p:cNvPr id="3074" name="Picture 2" descr="http://citelighter-cards.s3.amazonaws.com/p16uhng4s2l53131i4ol3tmv280_807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5115730" cy="204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3.amazonaws.com/production.mediajoint.prx.org/public/piece_images/232642/Gettysburg_General_Armistead_Picketts_Charge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7201"/>
            <a:ext cx="2864856" cy="250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Siege of Vicksburg 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West, the only place the Confederates had control on the Mississippi was Vicksburg, Mississippi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General Grant had surrounded the city and began his attack</a:t>
            </a:r>
          </a:p>
          <a:p>
            <a:pPr lvl="1"/>
            <a:r>
              <a:rPr lang="en-US" dirty="0" smtClean="0"/>
              <a:t>Lasted nearly 50 days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Confederates eventually surrendered and the Union took control of all the Mississippi River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www.civilwar.org/battlefields/vicksburg/vicksburg-history-articles/porters-fleet-running-th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419600"/>
            <a:ext cx="4333875" cy="233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vacationstogo.com/images/ports/maps/25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43350"/>
            <a:ext cx="2514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1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Turning Point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Gettysburg and Vicksburg served as the turning point of the war </a:t>
            </a:r>
          </a:p>
          <a:p>
            <a:pPr lvl="1"/>
            <a:r>
              <a:rPr lang="en-US" sz="1600" dirty="0" smtClean="0"/>
              <a:t>The loss at Gettysburg forced Lee to retreat and destroyed his army</a:t>
            </a:r>
          </a:p>
          <a:p>
            <a:pPr lvl="1"/>
            <a:r>
              <a:rPr lang="en-US" sz="1600" dirty="0" smtClean="0"/>
              <a:t>Vicksburg gave the Union complete control of the Mississippi River and cut the Confederacy in half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Effects: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Lee would never be able to invade the North again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Britain now had no interest in helping the Confederates</a:t>
            </a:r>
          </a:p>
          <a:p>
            <a:pPr lvl="1"/>
            <a:r>
              <a:rPr lang="en-US" b="1" u="sng" dirty="0" smtClean="0">
                <a:solidFill>
                  <a:srgbClr val="C00000"/>
                </a:solidFill>
              </a:rPr>
              <a:t>Gettysburg Address</a:t>
            </a:r>
            <a:r>
              <a:rPr lang="en-US" dirty="0" smtClean="0">
                <a:solidFill>
                  <a:srgbClr val="C00000"/>
                </a:solidFill>
              </a:rPr>
              <a:t>: Lincoln’s speech at Gettysburg that gave hope to reunite the country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“Government of the people, by the people, for the people.”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upload.wikimedia.org/wikipedia/commons/1/1b/Abraham_Lincoln_November_18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51" y="4775915"/>
            <a:ext cx="1874949" cy="208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34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What was the purpose of the Gettysburg Address? What role did it play in the Civil War?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1670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1262</TotalTime>
  <Words>407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Clarity</vt:lpstr>
      <vt:lpstr>Daily Quiz – 4/8</vt:lpstr>
      <vt:lpstr>The Tide of War Turns</vt:lpstr>
      <vt:lpstr>Lee’s Charge</vt:lpstr>
      <vt:lpstr>Union Leadership Issues</vt:lpstr>
      <vt:lpstr>Discussion</vt:lpstr>
      <vt:lpstr>Battle of Gettysburg</vt:lpstr>
      <vt:lpstr>Siege of Vicksburg </vt:lpstr>
      <vt:lpstr>The Turning Point</vt:lpstr>
      <vt:lpstr>Reflection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Tide of War Turns</dc:title>
  <dc:creator>Admin</dc:creator>
  <cp:lastModifiedBy>Rachael Thieleman</cp:lastModifiedBy>
  <cp:revision>16</cp:revision>
  <cp:lastPrinted>2018-02-22T20:34:33Z</cp:lastPrinted>
  <dcterms:created xsi:type="dcterms:W3CDTF">2015-03-29T17:34:24Z</dcterms:created>
  <dcterms:modified xsi:type="dcterms:W3CDTF">2018-02-23T12:58:22Z</dcterms:modified>
</cp:coreProperties>
</file>