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Texas Revolution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77516"/>
            <a:ext cx="10018713" cy="114355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Texas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43525"/>
            <a:ext cx="10018713" cy="3124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Texas had been controlled by Spain until Mexico declared independence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Texas was called </a:t>
            </a:r>
            <a:r>
              <a:rPr lang="en-US" sz="2800" dirty="0" err="1" smtClean="0">
                <a:solidFill>
                  <a:schemeClr val="tx1"/>
                </a:solidFill>
              </a:rPr>
              <a:t>Tejas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Mexicans who lived in Texas were called </a:t>
            </a:r>
            <a:r>
              <a:rPr lang="en-US" sz="2600" b="1" u="sng" dirty="0" smtClean="0">
                <a:solidFill>
                  <a:srgbClr val="C00000"/>
                </a:solidFill>
              </a:rPr>
              <a:t>Tejanos </a:t>
            </a:r>
            <a:endParaRPr lang="en-US" sz="26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Texas was very attractive for Americans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Lots of land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Great cotton growing area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upload.wikimedia.org/wikipedia/commons/b/b9/United_States_1842-1845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38" y="3855823"/>
            <a:ext cx="4652162" cy="300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77516"/>
            <a:ext cx="10018713" cy="103070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Americans in Texas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82588"/>
            <a:ext cx="10018713" cy="312420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Mexico invited Americans to come to Texas</a:t>
            </a:r>
          </a:p>
          <a:p>
            <a:pPr lvl="1"/>
            <a:r>
              <a:rPr lang="en-US" dirty="0" smtClean="0"/>
              <a:t>More people = more money in the economy</a:t>
            </a:r>
          </a:p>
          <a:p>
            <a:pPr lvl="1"/>
            <a:r>
              <a:rPr lang="en-US" dirty="0" smtClean="0"/>
              <a:t>Americans would become Mexican citizens</a:t>
            </a:r>
          </a:p>
          <a:p>
            <a:r>
              <a:rPr lang="en-US" sz="2800" b="1" u="sng" dirty="0" smtClean="0">
                <a:solidFill>
                  <a:srgbClr val="C00000"/>
                </a:solidFill>
              </a:rPr>
              <a:t>Stephen F. Austin </a:t>
            </a:r>
            <a:r>
              <a:rPr lang="en-US" sz="2800" dirty="0" smtClean="0">
                <a:solidFill>
                  <a:srgbClr val="C00000"/>
                </a:solidFill>
              </a:rPr>
              <a:t>lead American settlers into Texas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Americans began outnumbering Tejanos and no longer wanted to follow Mexican laws</a:t>
            </a:r>
          </a:p>
          <a:p>
            <a:pPr lvl="1"/>
            <a:r>
              <a:rPr lang="en-US" dirty="0" smtClean="0"/>
              <a:t>Speaking Spanish</a:t>
            </a:r>
          </a:p>
          <a:p>
            <a:pPr lvl="1"/>
            <a:r>
              <a:rPr lang="en-US" dirty="0" smtClean="0"/>
              <a:t>Becoming Catholic</a:t>
            </a:r>
          </a:p>
          <a:p>
            <a:pPr lvl="1"/>
            <a:r>
              <a:rPr lang="en-US" dirty="0" smtClean="0"/>
              <a:t>Mexico threatened to ban slavery</a:t>
            </a:r>
            <a:endParaRPr lang="en-US" dirty="0"/>
          </a:p>
        </p:txBody>
      </p:sp>
      <p:pic>
        <p:nvPicPr>
          <p:cNvPr id="3074" name="Picture 2" descr="http://www.tspb.state.tx.us/SPB/Gallery/HisArt/Images/500s/SFA%20and%20dog%20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21" y="208927"/>
            <a:ext cx="1907574" cy="27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253" y="552803"/>
            <a:ext cx="10018713" cy="102214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Texas sized Tension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254" y="1313058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Tensions rose to the point that </a:t>
            </a:r>
            <a:r>
              <a:rPr lang="en-US" sz="2800" dirty="0" smtClean="0">
                <a:solidFill>
                  <a:srgbClr val="C00000"/>
                </a:solidFill>
              </a:rPr>
              <a:t>American leaders in Texas,  Austin and </a:t>
            </a:r>
            <a:r>
              <a:rPr lang="en-US" sz="2800" b="1" u="sng" dirty="0" smtClean="0">
                <a:solidFill>
                  <a:srgbClr val="C00000"/>
                </a:solidFill>
              </a:rPr>
              <a:t>Sam Houston </a:t>
            </a:r>
            <a:r>
              <a:rPr lang="en-US" sz="2800" dirty="0" smtClean="0">
                <a:solidFill>
                  <a:srgbClr val="C00000"/>
                </a:solidFill>
              </a:rPr>
              <a:t>(from TN) planned to split from Mexico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Mexico surrounded</a:t>
            </a:r>
            <a:r>
              <a:rPr lang="en-US" sz="2800" dirty="0" smtClean="0"/>
              <a:t> a Texan mission (church) building called </a:t>
            </a:r>
            <a:r>
              <a:rPr lang="en-US" sz="2800" dirty="0" smtClean="0">
                <a:solidFill>
                  <a:srgbClr val="C00000"/>
                </a:solidFill>
              </a:rPr>
              <a:t>the Alamo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The Alamo was attacked and most Americans inside were killed </a:t>
            </a:r>
            <a:r>
              <a:rPr lang="en-US" sz="2800" dirty="0" smtClean="0">
                <a:solidFill>
                  <a:schemeClr val="tx1"/>
                </a:solidFill>
              </a:rPr>
              <a:t>(over 200)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Davy Crockett</a:t>
            </a:r>
            <a:r>
              <a:rPr lang="en-US" sz="2400" dirty="0" smtClean="0">
                <a:solidFill>
                  <a:srgbClr val="C00000"/>
                </a:solidFill>
              </a:rPr>
              <a:t> (Famous Texan who died defending the Alamo)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upload.wikimedia.org/wikipedia/commons/d/dd/1854_Ala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78" y="4595791"/>
            <a:ext cx="2962275" cy="18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db.voanews.com/7C8293AB-CA8E-4814-BFC0-3A1737404DC2_mw1024_s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2" y="4595791"/>
            <a:ext cx="3208673" cy="18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spb.state.tx.us/spb/gallery/govs/images/1989_31_Houston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5" y="4595791"/>
            <a:ext cx="1756893" cy="18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253" y="4595791"/>
            <a:ext cx="4160774" cy="18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081" y="1905000"/>
            <a:ext cx="9527531" cy="400622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Why would Mexicans want to invite Americans to their land?</a:t>
            </a:r>
          </a:p>
          <a:p>
            <a:pPr>
              <a:buAutoNum type="arabi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Why would Americans that moved to Texas believe they had the right to disobey laws they didn’t like?</a:t>
            </a:r>
          </a:p>
          <a:p>
            <a:pPr>
              <a:buAutoNum type="arabi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How could an event like the Alamo impact the Americans living in Texas?</a:t>
            </a:r>
          </a:p>
          <a:p>
            <a:pPr>
              <a:buAutoNum type="arabicPeriod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57200"/>
            <a:ext cx="10018713" cy="120249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Texas Independence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549" y="1329050"/>
            <a:ext cx="10018713" cy="312420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Alamo inspired Texans</a:t>
            </a:r>
            <a:r>
              <a:rPr lang="en-US" sz="3200" dirty="0" smtClean="0"/>
              <a:t>(“Remember the Alamo”)</a:t>
            </a:r>
          </a:p>
          <a:p>
            <a:r>
              <a:rPr lang="en-US" sz="3200" dirty="0" smtClean="0"/>
              <a:t>Texans fought back and </a:t>
            </a:r>
            <a:r>
              <a:rPr lang="en-US" sz="3200" dirty="0" smtClean="0">
                <a:solidFill>
                  <a:srgbClr val="C00000"/>
                </a:solidFill>
              </a:rPr>
              <a:t>forced Mexico to give them independence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The </a:t>
            </a:r>
            <a:r>
              <a:rPr lang="en-US" sz="3200" b="1" u="sng" dirty="0" smtClean="0">
                <a:solidFill>
                  <a:srgbClr val="C00000"/>
                </a:solidFill>
              </a:rPr>
              <a:t>Lone Star Republic </a:t>
            </a:r>
            <a:r>
              <a:rPr lang="en-US" sz="3200" dirty="0" smtClean="0">
                <a:solidFill>
                  <a:srgbClr val="C00000"/>
                </a:solidFill>
              </a:rPr>
              <a:t>was formed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Texas as its own nation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Wanted to join US</a:t>
            </a:r>
          </a:p>
          <a:p>
            <a:pPr lvl="2"/>
            <a:r>
              <a:rPr lang="en-US" sz="2400" dirty="0" smtClean="0">
                <a:solidFill>
                  <a:srgbClr val="C00000"/>
                </a:solidFill>
              </a:rPr>
              <a:t>Issue: debate over the spread of slavery</a:t>
            </a:r>
          </a:p>
        </p:txBody>
      </p:sp>
      <p:pic>
        <p:nvPicPr>
          <p:cNvPr id="4098" name="Picture 2" descr="http://upload.wikimedia.org/wikipedia/commons/thumb/1/10/Texas_Flag_Come_and_Take_It.svg/2000px-Texas_Flag_Come_and_Take_I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598019"/>
            <a:ext cx="3530600" cy="21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aits.utexas.edu/txp_media/html/cons/features/0200_02/republi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4739640"/>
            <a:ext cx="3530600" cy="21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type of issues would Texas becoming an independent nation create for the United States?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5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551" y="624110"/>
            <a:ext cx="9478061" cy="128089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James K. Polk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716" y="1732547"/>
            <a:ext cx="10469896" cy="41786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Election of 1844: </a:t>
            </a:r>
            <a:r>
              <a:rPr lang="en-US" sz="2800" b="1" u="sng" dirty="0" smtClean="0">
                <a:solidFill>
                  <a:srgbClr val="C00000"/>
                </a:solidFill>
              </a:rPr>
              <a:t>James K. Polk </a:t>
            </a:r>
            <a:r>
              <a:rPr lang="en-US" sz="2800" dirty="0" smtClean="0">
                <a:solidFill>
                  <a:srgbClr val="C00000"/>
                </a:solidFill>
              </a:rPr>
              <a:t>v. Henry Clay</a:t>
            </a:r>
          </a:p>
          <a:p>
            <a:pPr lvl="1"/>
            <a:r>
              <a:rPr lang="en-US" sz="2400" dirty="0" smtClean="0"/>
              <a:t>Issue of Election: Westward expansion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Polk supported expansion; wins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Polk’s Promises:</a:t>
            </a:r>
          </a:p>
          <a:p>
            <a:pPr lvl="1"/>
            <a:r>
              <a:rPr lang="en-US" sz="2400" b="1" u="sng" dirty="0">
                <a:solidFill>
                  <a:srgbClr val="C00000"/>
                </a:solidFill>
              </a:rPr>
              <a:t>“54⁰ 40⁰ or Fight!” 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Settle Oregon border conflict with Britain</a:t>
            </a:r>
            <a:endParaRPr lang="en-US" sz="2000" dirty="0">
              <a:solidFill>
                <a:srgbClr val="C00000"/>
              </a:solidFill>
            </a:endParaRPr>
          </a:p>
          <a:p>
            <a:pPr lvl="1"/>
            <a:r>
              <a:rPr lang="en-US" sz="2400" b="1" u="sng" dirty="0">
                <a:solidFill>
                  <a:srgbClr val="C00000"/>
                </a:solidFill>
              </a:rPr>
              <a:t>Annex</a:t>
            </a:r>
            <a:r>
              <a:rPr lang="en-US" sz="2400" dirty="0">
                <a:solidFill>
                  <a:srgbClr val="C00000"/>
                </a:solidFill>
              </a:rPr>
              <a:t> Texas (make it part of country)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Take over California and southwest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4" descr="http://wenzelsworld.tripod.com/sitebuildercontent/sitebuilderpictures/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52" y="3343240"/>
            <a:ext cx="4324048" cy="30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935" y="624110"/>
            <a:ext cx="1351156" cy="2000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901" y="628158"/>
            <a:ext cx="1401503" cy="19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319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Texas Revolution</vt:lpstr>
      <vt:lpstr>Texas</vt:lpstr>
      <vt:lpstr>Americans in Texas</vt:lpstr>
      <vt:lpstr>Texas sized Tension</vt:lpstr>
      <vt:lpstr>Discussion</vt:lpstr>
      <vt:lpstr>Texas Independence</vt:lpstr>
      <vt:lpstr>Reflection</vt:lpstr>
      <vt:lpstr>James K. Polk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Revolution</dc:title>
  <dc:creator>Eric Thieleman</dc:creator>
  <cp:lastModifiedBy>Rachael Thieleman</cp:lastModifiedBy>
  <cp:revision>7</cp:revision>
  <dcterms:created xsi:type="dcterms:W3CDTF">2017-01-09T03:03:48Z</dcterms:created>
  <dcterms:modified xsi:type="dcterms:W3CDTF">2018-01-09T16:56:05Z</dcterms:modified>
</cp:coreProperties>
</file>