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9" r:id="rId16"/>
    <p:sldId id="260" r:id="rId17"/>
    <p:sldId id="261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C7D8-38B6-413B-8D9E-C5724D0174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E6CA-D082-40FF-907F-B7C1436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4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CAD5FD-FD3F-4B9B-ACC5-EF08A586F2B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E51D42-39CA-484F-AB4C-92711CE3B3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Tennessee in Early America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of Washington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broken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roken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roken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roken 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828800"/>
            <a:ext cx="878429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Jackson and McMinn Treaty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roken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roken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roken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roken 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8" y="1905000"/>
            <a:ext cx="83773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Jackson Purchase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roken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roken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roken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roken 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4" y="1752682"/>
            <a:ext cx="8741267" cy="43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3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Calhoun Treaty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roken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roken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roken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roken 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1" y="2081463"/>
            <a:ext cx="8818632" cy="4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2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of New </a:t>
            </a:r>
            <a:r>
              <a:rPr lang="en-US" dirty="0" err="1" smtClean="0">
                <a:solidFill>
                  <a:schemeClr val="tx1"/>
                </a:solidFill>
              </a:rPr>
              <a:t>Echota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8" y="1752600"/>
            <a:ext cx="861516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6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Native American Relations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Two tribes dominated Tennessee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Cherokee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Chickasaw </a:t>
            </a:r>
          </a:p>
          <a:p>
            <a:r>
              <a:rPr lang="en-US" dirty="0" smtClean="0"/>
              <a:t>Natives and Settlers struggled to find peace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Treaty of Holston: Treaty between US and Cherokee to make peace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No more violence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US recognize Cherokee 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land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US protects Cherokees</a:t>
            </a:r>
          </a:p>
        </p:txBody>
      </p:sp>
      <p:pic>
        <p:nvPicPr>
          <p:cNvPr id="3074" name="Picture 2" descr="http://nativeheritageproject.files.wordpress.com/2013/04/broken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544029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0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Tennessee Statehood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William Blount: Signer of Constitution, called for convention to make Tennessee a state</a:t>
            </a:r>
          </a:p>
          <a:p>
            <a:r>
              <a:rPr lang="en-US" dirty="0" smtClean="0"/>
              <a:t>In 1796, Tennessee is officially made a state of the United States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John Sevier: Made the first Governor of Tennessee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upload.wikimedia.org/wikipedia/commons/d/d3/Tennessee_Statehood_1946_Issue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7750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orthcarolinahistory.org/images/uploaded/posts/screen_4559d170ee3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2875"/>
            <a:ext cx="214424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d/de/John_Sevi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54713"/>
            <a:ext cx="2151635" cy="26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9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Expanding</a:t>
            </a:r>
            <a:r>
              <a:rPr lang="en-US" dirty="0" smtClean="0">
                <a:solidFill>
                  <a:srgbClr val="C00000"/>
                </a:solidFill>
              </a:rPr>
              <a:t> Tennessee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Natchez </a:t>
            </a:r>
            <a:r>
              <a:rPr lang="en-US" sz="2800" dirty="0" smtClean="0">
                <a:solidFill>
                  <a:srgbClr val="C00000"/>
                </a:solidFill>
              </a:rPr>
              <a:t>Trace: road created from Nashville to Mississippi River- opened up ability to get goods to New Orleans</a:t>
            </a:r>
          </a:p>
        </p:txBody>
      </p:sp>
      <p:pic>
        <p:nvPicPr>
          <p:cNvPr id="5124" name="Picture 4" descr="http://3.bp.blogspot.com/_ffNVshfl9bE/S6oMGCNmAjI/AAAAAAAACgk/AQbgE9zf2No/s400/NatchezTr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7" y="3398921"/>
            <a:ext cx="3505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552" y="3398921"/>
            <a:ext cx="4175528" cy="28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Expanding Tennessee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Jackson Purchase: Purchase of land in the West from the Chickasaw Indians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Gave</a:t>
            </a:r>
            <a:r>
              <a:rPr lang="en-US" dirty="0"/>
              <a:t> the state of </a:t>
            </a:r>
            <a:r>
              <a:rPr lang="en-US" dirty="0">
                <a:solidFill>
                  <a:srgbClr val="C00000"/>
                </a:solidFill>
              </a:rPr>
              <a:t>Tennessee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all land west of the Tennessee </a:t>
            </a:r>
            <a:r>
              <a:rPr lang="en-US" dirty="0" smtClean="0">
                <a:solidFill>
                  <a:srgbClr val="C00000"/>
                </a:solidFill>
              </a:rPr>
              <a:t>River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Memphis becomes a major city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4" y="3513575"/>
            <a:ext cx="4762500" cy="116727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9787" y="4590157"/>
            <a:ext cx="381000" cy="944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988" y="552660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Memphis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4261707"/>
            <a:ext cx="4882816" cy="24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Tennessee Geography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rocketbanner.com/images/states/tennessee/jackson-vinyl-ban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2" y="1786689"/>
            <a:ext cx="7240756" cy="45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Proclamation of 1763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500"/>
            <a:ext cx="6096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of </a:t>
            </a:r>
            <a:r>
              <a:rPr lang="en-US" dirty="0" err="1" smtClean="0">
                <a:solidFill>
                  <a:schemeClr val="tx1"/>
                </a:solidFill>
              </a:rPr>
              <a:t>Lochabar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Broken 1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815413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of Sycamore Shoals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3" y="1752600"/>
            <a:ext cx="84551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 of Long Island of Holston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nativeheritageproject.files.wordpress.com/2013/04/broken-3.p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360418" cy="41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4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of New Hopewell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" y="1752600"/>
            <a:ext cx="866986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of Holston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roken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roken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roken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roken 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38" y="1524000"/>
            <a:ext cx="86138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First Treaty of Tellico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broken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roken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roken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roken 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776746"/>
            <a:ext cx="8790908" cy="43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Third Treaty of Tellico and Chickasaw Cession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broken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roken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roken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roken 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760704"/>
            <a:ext cx="8680960" cy="42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1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7677</TotalTime>
  <Words>182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Clarity</vt:lpstr>
      <vt:lpstr>Tennessee in Early America</vt:lpstr>
      <vt:lpstr>Proclamation of 1763</vt:lpstr>
      <vt:lpstr>Treaty of Lochabar</vt:lpstr>
      <vt:lpstr>Treaty of Sycamore Shoals</vt:lpstr>
      <vt:lpstr>Treat of Long Island of Holston </vt:lpstr>
      <vt:lpstr>Treaty of New Hopewell</vt:lpstr>
      <vt:lpstr>Treaty of Holston </vt:lpstr>
      <vt:lpstr>First Treaty of Tellico</vt:lpstr>
      <vt:lpstr>Third Treaty of Tellico and Chickasaw Cession </vt:lpstr>
      <vt:lpstr>Treaty of Washington</vt:lpstr>
      <vt:lpstr>Jackson and McMinn Treaty </vt:lpstr>
      <vt:lpstr>Jackson Purchase</vt:lpstr>
      <vt:lpstr>Calhoun Treaty </vt:lpstr>
      <vt:lpstr>Treaty of New Echota </vt:lpstr>
      <vt:lpstr>Native American Relations</vt:lpstr>
      <vt:lpstr>Tennessee Statehood</vt:lpstr>
      <vt:lpstr>Expanding Tennessee</vt:lpstr>
      <vt:lpstr>Expanding Tennessee</vt:lpstr>
      <vt:lpstr>Tennessee Geography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Tennessee in Early America</dc:title>
  <dc:creator>Admin</dc:creator>
  <cp:lastModifiedBy>Rachael Thieleman</cp:lastModifiedBy>
  <cp:revision>19</cp:revision>
  <cp:lastPrinted>2017-11-08T12:19:59Z</cp:lastPrinted>
  <dcterms:created xsi:type="dcterms:W3CDTF">2015-04-21T20:12:11Z</dcterms:created>
  <dcterms:modified xsi:type="dcterms:W3CDTF">2017-11-08T13:03:35Z</dcterms:modified>
</cp:coreProperties>
</file>