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63" r:id="rId4"/>
    <p:sldId id="264" r:id="rId5"/>
    <p:sldId id="258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84" autoAdjust="0"/>
  </p:normalViewPr>
  <p:slideViewPr>
    <p:cSldViewPr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9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DC8B3-B2AE-44C5-A20F-80189F3C2F54}" type="datetimeFigureOut">
              <a:rPr lang="en-US" smtClean="0"/>
              <a:t>8/13/17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44B52-9C4E-41B7-B5BD-8B6CFAEA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36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7F10-1442-440F-A8DC-5BA0C8A37C62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9798956-CD48-41A0-9494-A054DBABD7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7F10-1442-440F-A8DC-5BA0C8A37C62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8956-CD48-41A0-9494-A054DBABD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7F10-1442-440F-A8DC-5BA0C8A37C62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8956-CD48-41A0-9494-A054DBABD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7F10-1442-440F-A8DC-5BA0C8A37C62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8956-CD48-41A0-9494-A054DBABD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7F10-1442-440F-A8DC-5BA0C8A37C62}" type="datetimeFigureOut">
              <a:rPr lang="en-US" smtClean="0"/>
              <a:t>8/13/17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8956-CD48-41A0-9494-A054DBABD7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7F10-1442-440F-A8DC-5BA0C8A37C62}" type="datetimeFigureOut">
              <a:rPr lang="en-US" smtClean="0"/>
              <a:t>8/13/17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8956-CD48-41A0-9494-A054DBABD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7F10-1442-440F-A8DC-5BA0C8A37C62}" type="datetimeFigureOut">
              <a:rPr lang="en-US" smtClean="0"/>
              <a:t>8/13/17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8956-CD48-41A0-9494-A054DBABD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7F10-1442-440F-A8DC-5BA0C8A37C62}" type="datetimeFigureOut">
              <a:rPr lang="en-US" smtClean="0"/>
              <a:t>8/13/17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8956-CD48-41A0-9494-A054DBABD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7F10-1442-440F-A8DC-5BA0C8A37C62}" type="datetimeFigureOut">
              <a:rPr lang="en-US" smtClean="0"/>
              <a:t>8/13/17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8956-CD48-41A0-9494-A054DBABD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7F10-1442-440F-A8DC-5BA0C8A37C62}" type="datetimeFigureOut">
              <a:rPr lang="en-US" smtClean="0"/>
              <a:t>8/13/17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8956-CD48-41A0-9494-A054DBABD7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7F10-1442-440F-A8DC-5BA0C8A37C62}" type="datetimeFigureOut">
              <a:rPr lang="en-US" smtClean="0"/>
              <a:t>8/13/17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8956-CD48-41A0-9494-A054DBABD7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AD77F10-1442-440F-A8DC-5BA0C8A37C62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9798956-CD48-41A0-9494-A054DBABD7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Relationship Id="rId3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Southern Colonies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6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Virginia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Home of the Jamestown colony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Successful by growing tobacco as a cash crop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Cash crop: crop grown to make a profit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Demand for workers rises</a:t>
            </a:r>
          </a:p>
        </p:txBody>
      </p:sp>
      <p:pic>
        <p:nvPicPr>
          <p:cNvPr id="1026" name="Picture 2" descr="http://imgc.allpostersimages.com/images/P-473-488-90/22/2246/GFEZD00Z/posters/cultivation-of-tobacco-in-colonial-virgin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28" y="3352800"/>
            <a:ext cx="4724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users.humboldt.edu/ogayle/Hist%20110%20Images/Colonies_176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19424"/>
            <a:ext cx="3307672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7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Servants and Slaves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229600" cy="4190999"/>
          </a:xfrm>
        </p:spPr>
        <p:txBody>
          <a:bodyPr>
            <a:normAutofit/>
          </a:bodyPr>
          <a:lstStyle/>
          <a:p>
            <a:r>
              <a:rPr lang="en-US" sz="2000" b="1" u="sng" dirty="0" smtClean="0">
                <a:solidFill>
                  <a:srgbClr val="C00000"/>
                </a:solidFill>
              </a:rPr>
              <a:t>Indentured Servants:</a:t>
            </a:r>
            <a:r>
              <a:rPr lang="en-US" sz="2000" dirty="0" smtClean="0">
                <a:solidFill>
                  <a:srgbClr val="C00000"/>
                </a:solidFill>
              </a:rPr>
              <a:t> Poor whites brought to America from Europe for free in exchange for working for a set time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Living expenses paid</a:t>
            </a:r>
          </a:p>
          <a:p>
            <a:pPr lvl="1"/>
            <a:r>
              <a:rPr lang="en-US" sz="1800" dirty="0" smtClean="0">
                <a:solidFill>
                  <a:srgbClr val="C00000"/>
                </a:solidFill>
              </a:rPr>
              <a:t>Once they worked their allotted time, they were free </a:t>
            </a:r>
          </a:p>
          <a:p>
            <a:pPr marL="411480" lvl="1" indent="0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and provided with land</a:t>
            </a:r>
          </a:p>
          <a:p>
            <a:pPr lvl="1"/>
            <a:r>
              <a:rPr lang="en-US" sz="1800" dirty="0" smtClean="0">
                <a:solidFill>
                  <a:srgbClr val="C00000"/>
                </a:solidFill>
              </a:rPr>
              <a:t>Showed success through hard work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African Slaves</a:t>
            </a:r>
            <a:r>
              <a:rPr lang="en-US" sz="2000" dirty="0" smtClean="0">
                <a:solidFill>
                  <a:srgbClr val="2F2B20"/>
                </a:solidFill>
              </a:rPr>
              <a:t>: Captured and brought to New World and forced to work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Poor living conditions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No expectation of freedom in future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Indentured Servants and Slaves sympathize with each other’s condition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score.rims.k12.ca.us/score_lessons/slavery/image/slide0002_image0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254" y="2209800"/>
            <a:ext cx="2066146" cy="154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86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Discussion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cash crops lead to a rise in demand for workers?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How are </a:t>
            </a:r>
            <a:r>
              <a:rPr lang="en-US" dirty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ndentured servants and slaves both similar and different?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What problems may occur when all indentured servants receive freedom and land after serving their time?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Rebellion in Virginia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As Virginia grows, comes into </a:t>
            </a:r>
            <a:r>
              <a:rPr lang="en-US" dirty="0" smtClean="0">
                <a:solidFill>
                  <a:srgbClr val="C00000"/>
                </a:solidFill>
              </a:rPr>
              <a:t>conflict with Native Americans over land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Virginia government not in step with poor people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Government wanted peace with Natives</a:t>
            </a:r>
          </a:p>
          <a:p>
            <a:pPr lvl="1"/>
            <a:r>
              <a:rPr lang="en-US" dirty="0" smtClean="0"/>
              <a:t>Poorer people wanted land Natives had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Bacon’s Rebellion</a:t>
            </a:r>
            <a:r>
              <a:rPr lang="en-US" dirty="0" smtClean="0">
                <a:solidFill>
                  <a:srgbClr val="C00000"/>
                </a:solidFill>
              </a:rPr>
              <a:t>: Colonist rebellion against Natives and royal colonial government helping Natives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</a:rPr>
              <a:t>st</a:t>
            </a:r>
            <a:r>
              <a:rPr lang="en-US" dirty="0" smtClean="0">
                <a:solidFill>
                  <a:srgbClr val="C00000"/>
                </a:solidFill>
              </a:rPr>
              <a:t> time colonists went against royal authority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Causes slavery to boom in order to replace indentured servants </a:t>
            </a:r>
          </a:p>
        </p:txBody>
      </p:sp>
      <p:pic>
        <p:nvPicPr>
          <p:cNvPr id="2050" name="Picture 2" descr="http://faculty.polytechnic.org/gfeldmeth/Bacon_Rebell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64413"/>
            <a:ext cx="3048000" cy="191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22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Georgia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Founded by </a:t>
            </a:r>
            <a:r>
              <a:rPr lang="en-US" b="1" u="sng" dirty="0" smtClean="0">
                <a:solidFill>
                  <a:srgbClr val="C00000"/>
                </a:solidFill>
              </a:rPr>
              <a:t>James Oglethorpe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Role as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Colony for debtors to go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Buffer colony: between British colonies and Spanish (Florida) </a:t>
            </a:r>
          </a:p>
          <a:p>
            <a:r>
              <a:rPr lang="en-US" dirty="0" smtClean="0"/>
              <a:t>Instead, </a:t>
            </a:r>
            <a:r>
              <a:rPr lang="en-US" dirty="0" smtClean="0">
                <a:solidFill>
                  <a:srgbClr val="C00000"/>
                </a:solidFill>
              </a:rPr>
              <a:t>becomes a place where the poor can </a:t>
            </a:r>
            <a:r>
              <a:rPr lang="en-US" dirty="0" smtClean="0"/>
              <a:t>come and </a:t>
            </a:r>
            <a:r>
              <a:rPr lang="en-US" dirty="0" smtClean="0">
                <a:solidFill>
                  <a:srgbClr val="C00000"/>
                </a:solidFill>
              </a:rPr>
              <a:t>get a new start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122" name="Picture 2" descr="http://etc.usf.edu/clipart/54500/54515/54515_olgethorpe_l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"/>
            <a:ext cx="1981200" cy="245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timepage.org/images/Carolinas&amp;Georgi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230" y="3779863"/>
            <a:ext cx="3269970" cy="307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75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did Bacon’s Rebellion impact African slavery?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01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2041</TotalTime>
  <Words>258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Southern Colonies</vt:lpstr>
      <vt:lpstr>Virginia</vt:lpstr>
      <vt:lpstr>Servants and Slaves</vt:lpstr>
      <vt:lpstr>Discussion</vt:lpstr>
      <vt:lpstr>Rebellion in Virginia</vt:lpstr>
      <vt:lpstr>Georgia</vt:lpstr>
      <vt:lpstr>Reflection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Southern Colonies</dc:title>
  <dc:creator>Admin</dc:creator>
  <cp:lastModifiedBy>Eric Thieleman</cp:lastModifiedBy>
  <cp:revision>33</cp:revision>
  <cp:lastPrinted>2015-08-20T15:13:33Z</cp:lastPrinted>
  <dcterms:created xsi:type="dcterms:W3CDTF">2014-05-20T12:37:17Z</dcterms:created>
  <dcterms:modified xsi:type="dcterms:W3CDTF">2017-08-14T00:14:52Z</dcterms:modified>
</cp:coreProperties>
</file>