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1"/>
  </p:handoutMasterIdLst>
  <p:sldIdLst>
    <p:sldId id="264" r:id="rId2"/>
    <p:sldId id="265" r:id="rId3"/>
    <p:sldId id="266" r:id="rId4"/>
    <p:sldId id="267" r:id="rId5"/>
    <p:sldId id="268" r:id="rId6"/>
    <p:sldId id="258" r:id="rId7"/>
    <p:sldId id="259" r:id="rId8"/>
    <p:sldId id="260" r:id="rId9"/>
    <p:sldId id="262" r:id="rId10"/>
  </p:sldIdLst>
  <p:sldSz cx="12192000" cy="6858000"/>
  <p:notesSz cx="7010400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1" autoAdjust="0"/>
    <p:restoredTop sz="94151" autoAdjust="0"/>
  </p:normalViewPr>
  <p:slideViewPr>
    <p:cSldViewPr snapToGrid="0">
      <p:cViewPr varScale="1">
        <p:scale>
          <a:sx n="42" d="100"/>
          <a:sy n="42" d="100"/>
        </p:scale>
        <p:origin x="54" y="6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277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18C884-CC4F-45BB-B8C2-FA6C2B148758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7"/>
            <a:ext cx="3037840" cy="46276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7"/>
            <a:ext cx="3037840" cy="46276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700C0F-1C72-476C-89EC-6A6698FBB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86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Sectionalism and the South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South?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239592"/>
            <a:ext cx="8458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53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Economy of the South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CA$H CROPS!!!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Southern economy revolved around the farming of cash crops </a:t>
            </a:r>
          </a:p>
          <a:p>
            <a:pPr lvl="1"/>
            <a:r>
              <a:rPr lang="en-US" dirty="0" smtClean="0"/>
              <a:t>Tobacco, Rice, and Indigo</a:t>
            </a:r>
            <a:endParaRPr lang="en-US" dirty="0"/>
          </a:p>
          <a:p>
            <a:r>
              <a:rPr lang="en-US" dirty="0" smtClean="0"/>
              <a:t>However, </a:t>
            </a:r>
            <a:r>
              <a:rPr lang="en-US" b="1" i="1" dirty="0" smtClean="0">
                <a:solidFill>
                  <a:srgbClr val="C00000"/>
                </a:solidFill>
              </a:rPr>
              <a:t>Cotton</a:t>
            </a:r>
            <a:r>
              <a:rPr lang="en-US" dirty="0" smtClean="0">
                <a:solidFill>
                  <a:srgbClr val="C00000"/>
                </a:solidFill>
              </a:rPr>
              <a:t> was becoming the primary cash crop in the South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Very profitable</a:t>
            </a:r>
          </a:p>
        </p:txBody>
      </p:sp>
      <p:pic>
        <p:nvPicPr>
          <p:cNvPr id="1026" name="Picture 2" descr="http://www.ethicurean.com/wp-content/uploads/2007/04/cotton-from-usda-image-library-k5927-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77" y="4403482"/>
            <a:ext cx="3704823" cy="245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72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Why Cash Crops? Why Cotton?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etc.usf.edu/clipart/49800/49824/49824_cotton_gin_m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799" y="1913468"/>
            <a:ext cx="3378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370668"/>
            <a:ext cx="7620000" cy="4030132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South’s geography supported farming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Warm Climate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Great, rich soil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New inventions</a:t>
            </a:r>
          </a:p>
          <a:p>
            <a:pPr lvl="1"/>
            <a:r>
              <a:rPr lang="en-US" b="1" u="sng" dirty="0" smtClean="0">
                <a:solidFill>
                  <a:srgbClr val="C00000"/>
                </a:solidFill>
              </a:rPr>
              <a:t>Cotton Gin</a:t>
            </a:r>
            <a:r>
              <a:rPr lang="en-US" dirty="0" smtClean="0">
                <a:solidFill>
                  <a:srgbClr val="C00000"/>
                </a:solidFill>
              </a:rPr>
              <a:t>: Invented by Eli Whitney. Made producing cotton much easier and faster. </a:t>
            </a:r>
            <a:r>
              <a:rPr lang="en-US" dirty="0" smtClean="0"/>
              <a:t>(3,000 bales a year to 300,000 bales a year) </a:t>
            </a:r>
            <a:r>
              <a:rPr lang="en-US" dirty="0" smtClean="0">
                <a:solidFill>
                  <a:srgbClr val="C00000"/>
                </a:solidFill>
              </a:rPr>
              <a:t>Increased cotton production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Access to Slave labor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Cotton gin rose demand for slaves</a:t>
            </a:r>
          </a:p>
          <a:p>
            <a:pPr lvl="1"/>
            <a:endParaRPr lang="en-US" dirty="0"/>
          </a:p>
        </p:txBody>
      </p:sp>
      <p:pic>
        <p:nvPicPr>
          <p:cNvPr id="5" name="Picture 4" descr="gch06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" t="4477" r="6792" b="6717"/>
          <a:stretch>
            <a:fillRect/>
          </a:stretch>
        </p:blipFill>
        <p:spPr bwMode="auto">
          <a:xfrm>
            <a:off x="8589204" y="4082603"/>
            <a:ext cx="3743390" cy="277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8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Discussion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What allows the South to excel in growing cash crops?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How does the cotton gin, which makes it easier to clean cotton, actually lead to more slavery?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What problems do you predict will come from increased demand for slavery?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Sectionalism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Sectionalism</a:t>
            </a:r>
            <a:r>
              <a:rPr lang="en-US" dirty="0">
                <a:solidFill>
                  <a:srgbClr val="C00000"/>
                </a:solidFill>
              </a:rPr>
              <a:t>: Having loyalty to a certain section of the country (North, South, or West) over the nation as a whole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Opposite of Nationalism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As people expanded west, new territories began to seek statehood, a question came up…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To slave or not to slave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Slavery banned in the North, huge in the South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1ABA3645-411E-4741-A9AA-932492F0812C" descr="1ABA3645-411E-4741-A9AA-932492F081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41960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0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Missouri Compromise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Missouri wanted to become a state, they also wanted to allow slavery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North did not want to allow it, South encouraged it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Nationalist Henry Clay worked out a compromise</a:t>
            </a:r>
          </a:p>
          <a:p>
            <a:r>
              <a:rPr lang="en-US" b="1" u="sng" dirty="0" smtClean="0">
                <a:solidFill>
                  <a:srgbClr val="C00000"/>
                </a:solidFill>
              </a:rPr>
              <a:t>Missouri Compromise</a:t>
            </a:r>
            <a:r>
              <a:rPr lang="en-US" dirty="0" smtClean="0">
                <a:solidFill>
                  <a:srgbClr val="C00000"/>
                </a:solidFill>
              </a:rPr>
              <a:t>: Deal to solve the Missouri issue and future slavery issues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Missouri becomes a Slave state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Maine brought in as a free state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Line drawn at Missouri’s southern border outlawing slavery in any state created </a:t>
            </a:r>
            <a:r>
              <a:rPr lang="en-US" dirty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orth of the line.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-media-cache-ak0.pinimg.com/originals/8b/1e/45/8b1e45305cdb42e419eac2ba3eafc76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6" y="234364"/>
            <a:ext cx="10793161" cy="607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5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Do you believe that the Missouri Compromise is a good solution to the problem? Why?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98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3304</TotalTime>
  <Words>306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Organic</vt:lpstr>
      <vt:lpstr>Sectionalism and the South</vt:lpstr>
      <vt:lpstr>Where is the South?</vt:lpstr>
      <vt:lpstr>Economy of the South</vt:lpstr>
      <vt:lpstr>Why Cash Crops? Why Cotton?</vt:lpstr>
      <vt:lpstr>Discussion</vt:lpstr>
      <vt:lpstr>Sectionalism</vt:lpstr>
      <vt:lpstr>Missouri Compromise</vt:lpstr>
      <vt:lpstr>PowerPoint Presentation</vt:lpstr>
      <vt:lpstr>Reflection</vt:lpstr>
    </vt:vector>
  </TitlesOfParts>
  <Company>CMCSS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Sectionalism in America</dc:title>
  <dc:creator>Eric Thieleman</dc:creator>
  <cp:lastModifiedBy>Rachael Thieleman</cp:lastModifiedBy>
  <cp:revision>12</cp:revision>
  <cp:lastPrinted>2016-12-06T20:24:42Z</cp:lastPrinted>
  <dcterms:created xsi:type="dcterms:W3CDTF">2015-12-15T03:16:05Z</dcterms:created>
  <dcterms:modified xsi:type="dcterms:W3CDTF">2016-12-08T12:59:06Z</dcterms:modified>
</cp:coreProperties>
</file>