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DDFDF-AA2C-4E45-9B8E-7396C5A16DC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8A6B1-AFC3-43BA-AAED-878202B5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7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Reform Movements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reform?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Reform</a:t>
            </a:r>
            <a:r>
              <a:rPr lang="en-US" dirty="0" smtClean="0">
                <a:solidFill>
                  <a:srgbClr val="C00000"/>
                </a:solidFill>
              </a:rPr>
              <a:t>: making changes to something with the goal of improving it</a:t>
            </a:r>
          </a:p>
          <a:p>
            <a:r>
              <a:rPr lang="en-US" dirty="0" smtClean="0"/>
              <a:t>American society was both good and bad</a:t>
            </a:r>
          </a:p>
          <a:p>
            <a:r>
              <a:rPr lang="en-US" dirty="0" smtClean="0"/>
              <a:t>For those who were wealthy and well off, life was great (landowning men usually)</a:t>
            </a:r>
          </a:p>
          <a:p>
            <a:r>
              <a:rPr lang="en-US" dirty="0" smtClean="0"/>
              <a:t>For those who were poor and not well off, life was not so great (workers, women and the common man)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Religious Transformation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Reform reached the churches as well</a:t>
            </a: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Second Great Awakening: </a:t>
            </a:r>
            <a:r>
              <a:rPr lang="en-US" sz="2000" dirty="0" smtClean="0">
                <a:solidFill>
                  <a:srgbClr val="C00000"/>
                </a:solidFill>
              </a:rPr>
              <a:t>revival of religious interest (people ran back to religion)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Caused many to want to be better people and fix the country’s problems</a:t>
            </a:r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Temperance movement</a:t>
            </a:r>
            <a:r>
              <a:rPr lang="en-US" sz="2000" dirty="0" smtClean="0">
                <a:solidFill>
                  <a:srgbClr val="C00000"/>
                </a:solidFill>
              </a:rPr>
              <a:t>: led primarily by religious leaders and women to stop the sale and drinking of alcohol </a:t>
            </a:r>
          </a:p>
          <a:p>
            <a:pPr lvl="1"/>
            <a:r>
              <a:rPr lang="en-US" sz="1800" dirty="0" smtClean="0"/>
              <a:t>Some protests even became violent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http://citelighter-cards.s3.amazonaws.com/p17hvr93io1phca8ifpt1mln9s20_336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78458"/>
            <a:ext cx="3733800" cy="25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upload.wikimedia.org/wikipedia/commons/0/0f/1839-m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92" y="76200"/>
            <a:ext cx="5513209" cy="4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push-wiki-marlborough-school.wikispaces.com/file/view/temperance_1.jpg/68757975/266x273/temperanc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3352800" cy="34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fineartamerica.com/images-medium-large-5/temperance-movement-1890-gra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29" y="3882622"/>
            <a:ext cx="4071937" cy="29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Transcendentalism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Transcendentalism: </a:t>
            </a:r>
            <a:r>
              <a:rPr lang="en-US" sz="2400" dirty="0" smtClean="0">
                <a:solidFill>
                  <a:srgbClr val="C00000"/>
                </a:solidFill>
              </a:rPr>
              <a:t>idea that people are best off when they rely on themselves and nature around them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Culture began to change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Emphasis: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Simplicity 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Nature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Getting out of the fast paced “city” life</a:t>
            </a:r>
          </a:p>
        </p:txBody>
      </p:sp>
      <p:pic>
        <p:nvPicPr>
          <p:cNvPr id="1026" name="Picture 2" descr="http://biocitizen.org/wp-content/uploads/2009/09/transcendentalism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39" y="2514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chillerinstitute.org/graphics/reviews/2009/hudson_river_school_exhibit/COLE-VIEW_FROM_MT_HOLYO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479" y="4538241"/>
            <a:ext cx="3441521" cy="23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7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Why is there a need for reform?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How could new religious revival cause reform elsewhere?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impact could Transcendentalism have on attitudes toward government?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5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Transcendentalism and Government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Authors began writing about it</a:t>
            </a:r>
          </a:p>
          <a:p>
            <a:pPr lvl="1"/>
            <a:r>
              <a:rPr lang="en-US" sz="2000" b="1" u="sng" dirty="0">
                <a:solidFill>
                  <a:srgbClr val="C00000"/>
                </a:solidFill>
              </a:rPr>
              <a:t>Henry David Thoreau</a:t>
            </a:r>
            <a:r>
              <a:rPr lang="en-US" sz="2000" dirty="0">
                <a:solidFill>
                  <a:srgbClr val="C00000"/>
                </a:solidFill>
              </a:rPr>
              <a:t>: Wrote about </a:t>
            </a:r>
            <a:r>
              <a:rPr lang="en-US" sz="2000" b="1" u="sng" dirty="0">
                <a:solidFill>
                  <a:srgbClr val="C00000"/>
                </a:solidFill>
              </a:rPr>
              <a:t>Civil Disobedience </a:t>
            </a:r>
            <a:r>
              <a:rPr lang="en-US" sz="2000" dirty="0">
                <a:solidFill>
                  <a:srgbClr val="C00000"/>
                </a:solidFill>
              </a:rPr>
              <a:t>(disobeying laws that are unjust or unfair)</a:t>
            </a:r>
            <a:endParaRPr lang="en-US" sz="2000" b="1" u="sng" dirty="0">
              <a:solidFill>
                <a:srgbClr val="C00000"/>
              </a:solidFill>
            </a:endParaRPr>
          </a:p>
          <a:p>
            <a:pPr lvl="1"/>
            <a:r>
              <a:rPr lang="en-US" sz="2000" b="1" u="sng" dirty="0">
                <a:solidFill>
                  <a:srgbClr val="C00000"/>
                </a:solidFill>
              </a:rPr>
              <a:t>Ralph Waldo Emerson</a:t>
            </a:r>
            <a:r>
              <a:rPr lang="en-US" sz="2000" dirty="0">
                <a:solidFill>
                  <a:srgbClr val="C00000"/>
                </a:solidFill>
              </a:rPr>
              <a:t>: Wrote about overcoming </a:t>
            </a:r>
            <a:r>
              <a:rPr lang="en-US" sz="2000" dirty="0" smtClean="0">
                <a:solidFill>
                  <a:srgbClr val="C00000"/>
                </a:solidFill>
              </a:rPr>
              <a:t>prejudice and ending slavery</a:t>
            </a:r>
            <a:endParaRPr lang="en-US" sz="20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The movement believed role of government should be minimal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upload.wikimedia.org/wikipedia/commons/b/ba/Henry_David_Thor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300140"/>
            <a:ext cx="1922863" cy="23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3.amazonaws.com/armstrongeconomics-wp/2015/04/Emerson-Ralph-Wal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00141"/>
            <a:ext cx="1913200" cy="23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Equality in Society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Many began trying to reform society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Dorothea Dix</a:t>
            </a:r>
            <a:r>
              <a:rPr lang="en-US" sz="2400" dirty="0" smtClean="0">
                <a:solidFill>
                  <a:srgbClr val="C00000"/>
                </a:solidFill>
              </a:rPr>
              <a:t>: worked to help the poor and mentally ill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Horace Mann</a:t>
            </a:r>
            <a:r>
              <a:rPr lang="en-US" sz="2400" dirty="0" smtClean="0">
                <a:solidFill>
                  <a:srgbClr val="C00000"/>
                </a:solidFill>
              </a:rPr>
              <a:t>: worked to improve public education (make everyone go to school)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media-1.web.britannica.com/eb-media/27/19627-004-F60742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85" y="4225219"/>
            <a:ext cx="1690688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70c81.medialib.glogster.com/jmag97/media/5d/5dfd5b6d9cce8229a91885a67e94e553449a9958/d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2114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il.colonial.net/%7Ehkaiter/peabodysanbornimages/Man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50" y="4141941"/>
            <a:ext cx="1473894" cy="21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e/e6/CLASSROOM_INSTRUCTION_AT_THE_HORACE_MANN_SCHOOL,_Boston,_MA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6891" r="3790" b="5948"/>
          <a:stretch/>
        </p:blipFill>
        <p:spPr bwMode="auto">
          <a:xfrm>
            <a:off x="6327820" y="4724400"/>
            <a:ext cx="2575774" cy="2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did the 2</a:t>
            </a:r>
            <a:r>
              <a:rPr lang="en-US" sz="4400" b="1" baseline="30000" dirty="0"/>
              <a:t>nd</a:t>
            </a:r>
            <a:r>
              <a:rPr lang="en-US" sz="4400" b="1" dirty="0"/>
              <a:t> Great Awakening influence America?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5871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</TotalTime>
  <Words>279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Garamond</vt:lpstr>
      <vt:lpstr>Savon</vt:lpstr>
      <vt:lpstr>Reform Movements</vt:lpstr>
      <vt:lpstr>What is reform?</vt:lpstr>
      <vt:lpstr>Religious Transformation</vt:lpstr>
      <vt:lpstr>PowerPoint Presentation</vt:lpstr>
      <vt:lpstr>Transcendentalism</vt:lpstr>
      <vt:lpstr>Discussion</vt:lpstr>
      <vt:lpstr>Transcendentalism and Government</vt:lpstr>
      <vt:lpstr>Equality in Society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 Movements</dc:title>
  <dc:creator>Rachael Thieleman</dc:creator>
  <cp:lastModifiedBy>Rachael Thieleman</cp:lastModifiedBy>
  <cp:revision>1</cp:revision>
  <cp:lastPrinted>2017-12-06T16:13:06Z</cp:lastPrinted>
  <dcterms:created xsi:type="dcterms:W3CDTF">2017-12-06T16:10:29Z</dcterms:created>
  <dcterms:modified xsi:type="dcterms:W3CDTF">2017-12-06T16:13:39Z</dcterms:modified>
</cp:coreProperties>
</file>