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9B211-73AF-4C94-A1DD-9F87C06233C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EB93-B0D3-40F6-89DB-E3F5D8D9D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0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Daily Quiz </a:t>
            </a:r>
            <a:r>
              <a:rPr lang="en-US" sz="3600" dirty="0" smtClean="0"/>
              <a:t>1/5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82253"/>
            <a:ext cx="11029615" cy="347654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Who does Jacksonian Democracy benefit most?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Rich Bankers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Southern Plantation owners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Poor white men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Women 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Which of the following was not a belief of the Democratic Party?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Support states’ rights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Less government power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More government power</a:t>
            </a:r>
          </a:p>
          <a:p>
            <a:pPr marL="731520" lvl="1" indent="-457200">
              <a:buAutoNum type="alphaLcPeriod"/>
            </a:pPr>
            <a:r>
              <a:rPr lang="en-US" sz="2000" dirty="0" smtClean="0"/>
              <a:t>Common man having more power in government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709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Daily Quiz </a:t>
            </a:r>
            <a:r>
              <a:rPr lang="en-US" sz="3600" dirty="0" smtClean="0"/>
              <a:t>1/5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 Which issues did Jackson discuss in his inaugural address? (Choose all that apply)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A. Presidential Power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B. States’ Rights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C. National Debt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D. Government Jobs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E. Indian Tribes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F. Westward Expansion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Nullification Crisis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Tariff of Abominations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0632"/>
            <a:ext cx="11029615" cy="561816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Congress passed a VERY high tariff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North liked tariffs because they help industry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South dislikes tariffs because they raise prices of things that Southerners buy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Jackson was not much a fan of tariffs </a:t>
            </a:r>
            <a:r>
              <a:rPr lang="en-US" sz="2400" dirty="0" smtClean="0"/>
              <a:t>but could not change what was already law</a:t>
            </a:r>
            <a:endParaRPr lang="en-US" sz="2400" dirty="0"/>
          </a:p>
        </p:txBody>
      </p:sp>
      <p:pic>
        <p:nvPicPr>
          <p:cNvPr id="1026" name="Picture 2" descr="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95" y="4030578"/>
            <a:ext cx="7772400" cy="282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6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C00000"/>
                </a:solidFill>
              </a:rPr>
              <a:t>Doctrine of Nullification</a:t>
            </a: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0316"/>
            <a:ext cx="11029615" cy="57384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Vice President </a:t>
            </a:r>
            <a:r>
              <a:rPr lang="en-US" sz="2400" b="1" u="sng" dirty="0" smtClean="0">
                <a:solidFill>
                  <a:srgbClr val="C00000"/>
                </a:solidFill>
              </a:rPr>
              <a:t>John  C. Calhoun </a:t>
            </a:r>
            <a:r>
              <a:rPr lang="en-US" sz="2400" dirty="0" smtClean="0">
                <a:solidFill>
                  <a:srgbClr val="C00000"/>
                </a:solidFill>
              </a:rPr>
              <a:t>(from South Carolina) hated the tariff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He claimed his state could nullify (reject) the law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He believed the law went against the state’s best interests and was unconstitutional</a:t>
            </a:r>
          </a:p>
          <a:p>
            <a:r>
              <a:rPr lang="en-US" sz="2400" dirty="0" smtClean="0"/>
              <a:t>Jackson believed this nullification idea was dangerous</a:t>
            </a:r>
            <a:endParaRPr lang="en-US" sz="2400" dirty="0"/>
          </a:p>
        </p:txBody>
      </p:sp>
      <p:pic>
        <p:nvPicPr>
          <p:cNvPr id="2050" name="Picture 2" descr="http://upload.wikimedia.org/wikipedia/commons/6/6e/George_Peter_Alexander_Healy_-_John_C._Calhoun_-_Google_Art_Projec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980" y="4114800"/>
            <a:ext cx="272947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z.carnegiemnh.org/crayfish/images/south_carol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294" y="4402646"/>
            <a:ext cx="2762250" cy="2167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6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Jackson’s Response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13" y="1347536"/>
            <a:ext cx="11029615" cy="45714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Fearing the consequences of a state refusing to obey the national government, </a:t>
            </a:r>
            <a:r>
              <a:rPr lang="en-US" sz="2400" dirty="0" smtClean="0">
                <a:solidFill>
                  <a:srgbClr val="C00000"/>
                </a:solidFill>
              </a:rPr>
              <a:t>Jackson declared nullification illegal</a:t>
            </a:r>
          </a:p>
          <a:p>
            <a:pPr lvl="1"/>
            <a:r>
              <a:rPr lang="en-US" sz="2000" b="1" u="sng" dirty="0" smtClean="0">
                <a:solidFill>
                  <a:srgbClr val="C00000"/>
                </a:solidFill>
              </a:rPr>
              <a:t>Supremacy clause </a:t>
            </a:r>
            <a:r>
              <a:rPr lang="en-US" sz="2000" dirty="0" smtClean="0">
                <a:solidFill>
                  <a:srgbClr val="C00000"/>
                </a:solidFill>
              </a:rPr>
              <a:t>of Constitution says National government supreme to states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Calhoun continued to push for South Carolina to nullify the tariff</a:t>
            </a:r>
          </a:p>
          <a:p>
            <a:pPr lvl="1"/>
            <a:r>
              <a:rPr lang="en-US" sz="2200" b="1" u="sng" dirty="0" smtClean="0">
                <a:solidFill>
                  <a:srgbClr val="C00000"/>
                </a:solidFill>
              </a:rPr>
              <a:t>Daniel Webster</a:t>
            </a:r>
            <a:r>
              <a:rPr lang="en-US" sz="2200" dirty="0" smtClean="0">
                <a:solidFill>
                  <a:srgbClr val="C00000"/>
                </a:solidFill>
              </a:rPr>
              <a:t> in Congress pressed for Nationalism (favoring the North)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Jackson had Congress pass the Force Bill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Allowed the President to use military to enforce the laws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media-2.web.britannica.com/eb-media/72/1772-004-652762E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19"/>
          <a:stretch/>
        </p:blipFill>
        <p:spPr bwMode="auto">
          <a:xfrm>
            <a:off x="7315200" y="-8411"/>
            <a:ext cx="1447800" cy="168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tc.usf.edu/maps/pages/3300/3305/3305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101" y="2426523"/>
            <a:ext cx="2436039" cy="443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cdn.clotureclub.com/wp-content/uploads/2012/10/6-Websters-reply-to-Hayne-18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462" y="5155659"/>
            <a:ext cx="4391527" cy="170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0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What did the force bill let the President do?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Why would Jackson (who supports states’ rights) disagree with the doctrine of nullification?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0070C0"/>
                </a:solidFill>
              </a:rPr>
              <a:t>Predict what may happen with tensions rising over the issue of nullification.</a:t>
            </a:r>
          </a:p>
        </p:txBody>
      </p:sp>
    </p:spTree>
    <p:extLst>
      <p:ext uri="{BB962C8B-B14F-4D97-AF65-F5344CB8AC3E}">
        <p14:creationId xmlns:p14="http://schemas.microsoft.com/office/powerpoint/2010/main" val="3011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Compromise Tariff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20316"/>
            <a:ext cx="11029615" cy="57384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With Calhoun and Jackson facing off with a potential civil war, Henry Clay came in to save the day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Clay proposed a tariff that was lower to compromise between the two.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The South had a lower tariff and Jackson didn’t let South Carolina break the law</a:t>
            </a:r>
          </a:p>
        </p:txBody>
      </p:sp>
      <p:pic>
        <p:nvPicPr>
          <p:cNvPr id="4098" name="Picture 2" descr="http://upload.wikimedia.org/wikipedia/commons/thumb/a/a2/Clay.png/220px-Cl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961" y="3962400"/>
            <a:ext cx="2306538" cy="267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artnc.org/sites/default/files/Earl,%20%20Andrew%20Jackson,%2052_9_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356" y="4187680"/>
            <a:ext cx="2193925" cy="267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i304.photobucket.com/albums/nn182/dragon5616/2014%20January%20forward/John_C_Calhoun_by_Mathew_Brady_March_1849-cro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894" y="4139996"/>
            <a:ext cx="2111877" cy="271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0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378391"/>
            <a:ext cx="11029615" cy="367830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you believe states should be allowed to nullify a law from the national government? Why or Why not?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29209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1308</TotalTime>
  <Words>346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Gill Sans MT</vt:lpstr>
      <vt:lpstr>Wingdings 2</vt:lpstr>
      <vt:lpstr>Dividend</vt:lpstr>
      <vt:lpstr>Daily Quiz 1/5</vt:lpstr>
      <vt:lpstr>Daily Quiz 1/5</vt:lpstr>
      <vt:lpstr>Nullification Crisis </vt:lpstr>
      <vt:lpstr>Tariff of Abominations</vt:lpstr>
      <vt:lpstr>Doctrine of Nullification</vt:lpstr>
      <vt:lpstr>Jackson’s Response</vt:lpstr>
      <vt:lpstr>Discussion</vt:lpstr>
      <vt:lpstr>Compromise Tariff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Quiz 1/7</dc:title>
  <dc:creator>Eric Thieleman</dc:creator>
  <cp:lastModifiedBy>Rachael Thieleman</cp:lastModifiedBy>
  <cp:revision>8</cp:revision>
  <cp:lastPrinted>2018-01-04T17:19:19Z</cp:lastPrinted>
  <dcterms:created xsi:type="dcterms:W3CDTF">2016-01-01T17:51:23Z</dcterms:created>
  <dcterms:modified xsi:type="dcterms:W3CDTF">2018-01-05T14:01:34Z</dcterms:modified>
</cp:coreProperties>
</file>