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8" r:id="rId3"/>
    <p:sldId id="259" r:id="rId4"/>
    <p:sldId id="257" r:id="rId5"/>
    <p:sldId id="266" r:id="rId6"/>
    <p:sldId id="260" r:id="rId7"/>
    <p:sldId id="261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5" autoAdjust="0"/>
    <p:restoredTop sz="94737" autoAdjust="0"/>
  </p:normalViewPr>
  <p:slideViewPr>
    <p:cSldViewPr>
      <p:cViewPr>
        <p:scale>
          <a:sx n="70" d="100"/>
          <a:sy n="70" d="100"/>
        </p:scale>
        <p:origin x="-2032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C4D68838-106E-49F7-8707-9966FD331345}" type="datetimeFigureOut">
              <a:rPr lang="en-US" smtClean="0"/>
              <a:t>8/13/17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F6773E3B-FF8B-4DFE-ABD5-D1FED9B4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7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ABF1C6-B605-4733-9ABB-E3735EF3A590}" type="datetimeFigureOut">
              <a:rPr lang="en-US" smtClean="0"/>
              <a:t>8/13/17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AFA1ED-A8CC-4FF9-8333-69BA6A2BB6F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New England Colonies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61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Religious Separatists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Religious dissenters, the </a:t>
            </a:r>
            <a:r>
              <a:rPr lang="en-US" b="1" u="sng" dirty="0" smtClean="0">
                <a:solidFill>
                  <a:srgbClr val="C00000"/>
                </a:solidFill>
              </a:rPr>
              <a:t>Pilgrims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wanted to separate from the Church of England,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not reform it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(separatists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They</a:t>
            </a:r>
            <a:r>
              <a:rPr lang="en-US" dirty="0" smtClean="0"/>
              <a:t> travelled to the Americas first on the Mayflower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settled the colony of Plymouth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William Bradford</a:t>
            </a:r>
            <a:r>
              <a:rPr lang="en-US" dirty="0" smtClean="0">
                <a:solidFill>
                  <a:srgbClr val="C00000"/>
                </a:solidFill>
              </a:rPr>
              <a:t>: leader of Pilgrims and Governor of Plymouth colony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westernfreepress.com/wp-content/uploads/2013/11/pilgrims-300x2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91328"/>
            <a:ext cx="3581400" cy="256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31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Mayflower arrives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the way to America, the Pilgrims agree to the </a:t>
            </a:r>
            <a:r>
              <a:rPr lang="en-US" b="1" u="sng" dirty="0" smtClean="0">
                <a:solidFill>
                  <a:srgbClr val="C00000"/>
                </a:solidFill>
              </a:rPr>
              <a:t>Mayflower Compact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Created the first representative government in colonies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Native Americans led by </a:t>
            </a:r>
            <a:r>
              <a:rPr lang="en-US" b="1" u="sng" dirty="0" smtClean="0">
                <a:solidFill>
                  <a:srgbClr val="C00000"/>
                </a:solidFill>
              </a:rPr>
              <a:t>Squanto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aid the Pilgrims in their first year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Taught them how to </a:t>
            </a:r>
            <a:r>
              <a:rPr lang="en-US" dirty="0" smtClean="0">
                <a:solidFill>
                  <a:srgbClr val="C00000"/>
                </a:solidFill>
              </a:rPr>
              <a:t>plant crops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Helped them keep peace </a:t>
            </a:r>
            <a:r>
              <a:rPr lang="en-US" dirty="0" smtClean="0">
                <a:solidFill>
                  <a:schemeClr val="tx1"/>
                </a:solidFill>
              </a:rPr>
              <a:t>with other Natives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thesestonewalls.com/wp-content/uploads/2010/11/Gordon-MacRae-Falsely-Accused-Priest-Before-the-Mayflower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617499"/>
            <a:ext cx="2632364" cy="324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61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Non-Separatists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“Heretics” (those in disagreement with the Church of England) fled England for the New World</a:t>
            </a:r>
          </a:p>
          <a:p>
            <a:pPr lvl="1"/>
            <a:r>
              <a:rPr lang="en-US" b="1" u="sng" dirty="0" smtClean="0">
                <a:solidFill>
                  <a:srgbClr val="C00000"/>
                </a:solidFill>
              </a:rPr>
              <a:t>Puritans</a:t>
            </a:r>
            <a:r>
              <a:rPr lang="en-US" dirty="0" smtClean="0">
                <a:solidFill>
                  <a:srgbClr val="C00000"/>
                </a:solidFill>
              </a:rPr>
              <a:t> sought to reform the Church of England, not leave it. (Non-Separatists) 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1026" name="Picture 2" descr="http://www.questgarden.com/54/40/8/070813141948/images/Puritans-pray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9000"/>
            <a:ext cx="4343400" cy="322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700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is similar and different between Pilgrims and Puritans?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Why is the Mayflower Compact important to the new colonies in America?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What may be some problems with over focusing on religion?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57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Massachusetts Bay Colony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John Winthrop </a:t>
            </a:r>
            <a:r>
              <a:rPr lang="en-US" dirty="0" smtClean="0">
                <a:solidFill>
                  <a:srgbClr val="C00000"/>
                </a:solidFill>
              </a:rPr>
              <a:t>establishes the colony for Puritans with himself as its leader </a:t>
            </a:r>
            <a:r>
              <a:rPr lang="en-US" dirty="0" smtClean="0"/>
              <a:t>(Boston)</a:t>
            </a:r>
          </a:p>
          <a:p>
            <a:r>
              <a:rPr lang="en-US" dirty="0" smtClean="0"/>
              <a:t>Puritans settling for religious freedom but persecute others </a:t>
            </a:r>
            <a:endParaRPr lang="en-US" dirty="0"/>
          </a:p>
          <a:p>
            <a:pPr lvl="1"/>
            <a:r>
              <a:rPr lang="en-US" b="1" u="sng" dirty="0" smtClean="0">
                <a:solidFill>
                  <a:srgbClr val="C00000"/>
                </a:solidFill>
              </a:rPr>
              <a:t>Theocracy</a:t>
            </a:r>
            <a:r>
              <a:rPr lang="en-US" dirty="0" smtClean="0">
                <a:solidFill>
                  <a:srgbClr val="C00000"/>
                </a:solidFill>
              </a:rPr>
              <a:t> (government based on religion-priests in charge)</a:t>
            </a:r>
          </a:p>
          <a:p>
            <a:r>
              <a:rPr lang="en-US" dirty="0" smtClean="0"/>
              <a:t>This </a:t>
            </a:r>
            <a:r>
              <a:rPr lang="en-US" dirty="0" smtClean="0">
                <a:solidFill>
                  <a:srgbClr val="C00000"/>
                </a:solidFill>
              </a:rPr>
              <a:t>lack of religious tolerance leads others to form new colonies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upload.wikimedia.org/wikipedia/commons/2/28/Unidentified_Artist_-_John_Winthrop_-_Google_Art_Projec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408" y="4191000"/>
            <a:ext cx="2384117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42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Puritan Dissenters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Roger </a:t>
            </a:r>
            <a:r>
              <a:rPr lang="en-US" b="1" u="sng" dirty="0">
                <a:solidFill>
                  <a:srgbClr val="C00000"/>
                </a:solidFill>
              </a:rPr>
              <a:t>Williams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dirty="0"/>
              <a:t>breaks away from Massachusetts Bay and </a:t>
            </a:r>
            <a:r>
              <a:rPr lang="en-US" dirty="0">
                <a:solidFill>
                  <a:srgbClr val="C00000"/>
                </a:solidFill>
              </a:rPr>
              <a:t>founds Rhode Island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Supported separation of Church and state </a:t>
            </a:r>
            <a:r>
              <a:rPr lang="en-US" dirty="0" smtClean="0">
                <a:solidFill>
                  <a:schemeClr val="tx1"/>
                </a:solidFill>
              </a:rPr>
              <a:t>(no theocracy)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u="sng" dirty="0">
                <a:solidFill>
                  <a:srgbClr val="C00000"/>
                </a:solidFill>
              </a:rPr>
              <a:t>Anne Hutchinson </a:t>
            </a:r>
            <a:r>
              <a:rPr lang="en-US" dirty="0">
                <a:solidFill>
                  <a:srgbClr val="C00000"/>
                </a:solidFill>
              </a:rPr>
              <a:t>was banished </a:t>
            </a:r>
            <a:r>
              <a:rPr lang="en-US" dirty="0"/>
              <a:t>to Rhode Island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Believed ministers </a:t>
            </a:r>
            <a:r>
              <a:rPr lang="en-US" dirty="0" smtClean="0">
                <a:solidFill>
                  <a:schemeClr val="tx1"/>
                </a:solidFill>
              </a:rPr>
              <a:t>were</a:t>
            </a:r>
            <a:r>
              <a:rPr lang="en-US" dirty="0" smtClean="0">
                <a:solidFill>
                  <a:srgbClr val="C00000"/>
                </a:solidFill>
              </a:rPr>
              <a:t> unnecessary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to connect with God</a:t>
            </a:r>
          </a:p>
          <a:p>
            <a:pPr lvl="2"/>
            <a:r>
              <a:rPr lang="en-US" dirty="0" smtClean="0"/>
              <a:t>Equal rights for women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2" descr="http://wg-apush.wikispaces.com/file/view/Unknown-1.jpeg/433805918/211x225/Unknown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2548469" cy="273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liturgyandmusic.files.wordpress.com/2011/02/annehutchinson-1222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3716307"/>
            <a:ext cx="2305050" cy="313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61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was a person that was banished by the Puritans and what colony did they go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6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4734</TotalTime>
  <Words>282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New England Colonies</vt:lpstr>
      <vt:lpstr>Religious Separatists</vt:lpstr>
      <vt:lpstr>Mayflower arrives</vt:lpstr>
      <vt:lpstr>Non-Separatists</vt:lpstr>
      <vt:lpstr>Discussion</vt:lpstr>
      <vt:lpstr>Massachusetts Bay Colony</vt:lpstr>
      <vt:lpstr>Puritan Dissenters</vt:lpstr>
      <vt:lpstr>Reflection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England Colonies</dc:title>
  <dc:creator>admin</dc:creator>
  <cp:lastModifiedBy>Eric Thieleman</cp:lastModifiedBy>
  <cp:revision>36</cp:revision>
  <cp:lastPrinted>2016-08-16T11:40:58Z</cp:lastPrinted>
  <dcterms:created xsi:type="dcterms:W3CDTF">2014-05-19T13:34:59Z</dcterms:created>
  <dcterms:modified xsi:type="dcterms:W3CDTF">2017-08-14T00:16:40Z</dcterms:modified>
</cp:coreProperties>
</file>