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3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6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2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08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6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7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6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6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9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Native Americans of the West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6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Life before Expansion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75936"/>
            <a:ext cx="9905998" cy="41971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Native Americans utilize the Buffalo for a ton of different resources</a:t>
            </a:r>
          </a:p>
          <a:p>
            <a:pPr lvl="1"/>
            <a:r>
              <a:rPr lang="en-US" sz="2000" dirty="0" smtClean="0"/>
              <a:t>Food</a:t>
            </a:r>
          </a:p>
          <a:p>
            <a:pPr lvl="1"/>
            <a:r>
              <a:rPr lang="en-US" sz="2000" dirty="0" smtClean="0"/>
              <a:t>Clothes</a:t>
            </a:r>
          </a:p>
          <a:p>
            <a:pPr lvl="1"/>
            <a:r>
              <a:rPr lang="en-US" sz="2000" dirty="0" smtClean="0"/>
              <a:t>Weapons</a:t>
            </a:r>
          </a:p>
          <a:p>
            <a:pPr lvl="1"/>
            <a:r>
              <a:rPr lang="en-US" sz="2000" dirty="0" smtClean="0"/>
              <a:t>Shelter</a:t>
            </a:r>
          </a:p>
          <a:p>
            <a:pPr lvl="1"/>
            <a:r>
              <a:rPr lang="en-US" sz="2000" dirty="0" smtClean="0"/>
              <a:t>Tools</a:t>
            </a:r>
          </a:p>
          <a:p>
            <a:r>
              <a:rPr lang="en-US" sz="2400" dirty="0" smtClean="0"/>
              <a:t>As many as 50 million buffalo roamed the American West before settlers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Native Americans were nomadic travelling where ever they wanted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Shape 87" descr="American bison k5680-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05564" y="2549791"/>
            <a:ext cx="3806901" cy="216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05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915" y="0"/>
            <a:ext cx="9905998" cy="1905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Peopling the West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15" y="1905000"/>
            <a:ext cx="9905998" cy="3124201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Homestead Act</a:t>
            </a:r>
            <a:r>
              <a:rPr lang="en-US" sz="2400" dirty="0">
                <a:solidFill>
                  <a:srgbClr val="C00000"/>
                </a:solidFill>
              </a:rPr>
              <a:t>: act set up to encourage expansion West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Gave 160 acres for $10 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Brought Settlers (Especially Immigrants and African Americans) west for new opportunities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Sod Houses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Oklahoma Land Rush: Land in Oklahoma is opened to settlers</a:t>
            </a:r>
            <a:r>
              <a:rPr lang="en-US" sz="2400" dirty="0" smtClean="0"/>
              <a:t> on first-come, first-served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Sooners</a:t>
            </a:r>
            <a:r>
              <a:rPr lang="en-US" sz="2000" dirty="0" smtClean="0">
                <a:solidFill>
                  <a:srgbClr val="C00000"/>
                </a:solidFill>
              </a:rPr>
              <a:t>: Settlers who rushed to Oklahoma too “soon”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626" y="417443"/>
            <a:ext cx="3346174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4" y="4410019"/>
            <a:ext cx="4240696" cy="229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40" y="5208462"/>
            <a:ext cx="2961964" cy="16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7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Settlers Arrive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2" y="2205053"/>
            <a:ext cx="10639638" cy="38759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Native populations have their lives upended</a:t>
            </a:r>
          </a:p>
          <a:p>
            <a:pPr lvl="1"/>
            <a:r>
              <a:rPr lang="en-US" sz="2400" dirty="0" smtClean="0"/>
              <a:t>Settlers buy land and force Natives to leave lands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Buffalo populations are cut down to just a few hundred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Settlers kill buffalo </a:t>
            </a:r>
            <a:r>
              <a:rPr lang="en-US" sz="2400" dirty="0" smtClean="0"/>
              <a:t>and do not use them like Natives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Damaged Indian culture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Killing Buffalo makes way for railroads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6" y="3855450"/>
            <a:ext cx="4837043" cy="3002550"/>
          </a:xfrm>
          <a:prstGeom prst="rect">
            <a:avLst/>
          </a:prstGeom>
        </p:spPr>
      </p:pic>
      <p:pic>
        <p:nvPicPr>
          <p:cNvPr id="5" name="Shape 106" descr="Image result for transcontinental railroad and buffal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0043" y="6712"/>
            <a:ext cx="4431957" cy="317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23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n-US" dirty="0" smtClean="0"/>
              <a:t>Reforming Native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83" y="1905000"/>
            <a:ext cx="10412351" cy="312420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Settlers pose a few options to Native Americans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Reservations</a:t>
            </a:r>
            <a:r>
              <a:rPr lang="en-US" sz="2400" dirty="0" smtClean="0">
                <a:solidFill>
                  <a:srgbClr val="C00000"/>
                </a:solidFill>
              </a:rPr>
              <a:t>: Designated land by government for Natives to live on</a:t>
            </a:r>
          </a:p>
          <a:p>
            <a:pPr lvl="2"/>
            <a:r>
              <a:rPr lang="en-US" sz="2000" dirty="0" smtClean="0"/>
              <a:t>Goal: keep Natives out of the way of settler development</a:t>
            </a:r>
          </a:p>
          <a:p>
            <a:pPr lvl="1"/>
            <a:r>
              <a:rPr lang="en-US" sz="2400" b="1" u="sng" dirty="0">
                <a:solidFill>
                  <a:srgbClr val="C00000"/>
                </a:solidFill>
              </a:rPr>
              <a:t>Dawes Act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 Aimed to </a:t>
            </a:r>
            <a:r>
              <a:rPr lang="en-US" sz="2400" b="1" u="sng" dirty="0" smtClean="0">
                <a:solidFill>
                  <a:srgbClr val="C00000"/>
                </a:solidFill>
              </a:rPr>
              <a:t>assimilate</a:t>
            </a:r>
            <a:r>
              <a:rPr lang="en-US" sz="2400" dirty="0" smtClean="0">
                <a:solidFill>
                  <a:srgbClr val="C00000"/>
                </a:solidFill>
              </a:rPr>
              <a:t> Natives (have them adopt “white” culture)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Broke up Reservations and sold off land to natives (property ownership)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Boarding Schools</a:t>
            </a:r>
            <a:r>
              <a:rPr lang="en-US" sz="2400" dirty="0" smtClean="0">
                <a:solidFill>
                  <a:srgbClr val="C00000"/>
                </a:solidFill>
              </a:rPr>
              <a:t>: Worked to assimilate Native Americans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4" name="Shape 67" descr="Screen Shot 2017-03-22 at 6.59.19 A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5081" y="0"/>
            <a:ext cx="3356919" cy="250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9" descr="Image result for assimilation native americ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0989" y="4063671"/>
            <a:ext cx="3131011" cy="2794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10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32" descr="Image result for reservations for native americans map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5884" y="101601"/>
            <a:ext cx="9940233" cy="665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75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242" y="0"/>
            <a:ext cx="9905998" cy="1905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Resistance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01" y="2135529"/>
            <a:ext cx="9905998" cy="3124201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Many Natives took up arms to defend their way of life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Sioux</a:t>
            </a:r>
            <a:r>
              <a:rPr lang="en-US" sz="2000" dirty="0" smtClean="0">
                <a:solidFill>
                  <a:srgbClr val="C00000"/>
                </a:solidFill>
              </a:rPr>
              <a:t>: Tribe in the Dakotas</a:t>
            </a:r>
          </a:p>
          <a:p>
            <a:pPr lvl="2"/>
            <a:r>
              <a:rPr lang="en-US" sz="1800" b="1" u="sng" dirty="0" smtClean="0">
                <a:solidFill>
                  <a:srgbClr val="C00000"/>
                </a:solidFill>
              </a:rPr>
              <a:t>Sitting bull</a:t>
            </a:r>
            <a:r>
              <a:rPr lang="en-US" sz="1800" dirty="0" smtClean="0">
                <a:solidFill>
                  <a:srgbClr val="C00000"/>
                </a:solidFill>
              </a:rPr>
              <a:t>: medicine man that lead resistance</a:t>
            </a:r>
          </a:p>
          <a:p>
            <a:pPr lvl="2"/>
            <a:r>
              <a:rPr lang="en-US" sz="1800" b="1" u="sng" dirty="0" smtClean="0">
                <a:solidFill>
                  <a:srgbClr val="C00000"/>
                </a:solidFill>
              </a:rPr>
              <a:t>Crazy Horse</a:t>
            </a:r>
            <a:r>
              <a:rPr lang="en-US" sz="1800" dirty="0" smtClean="0">
                <a:solidFill>
                  <a:srgbClr val="C00000"/>
                </a:solidFill>
              </a:rPr>
              <a:t>: Chief that helped led resistance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Battle of Little Big Horn</a:t>
            </a:r>
            <a:r>
              <a:rPr lang="en-US" sz="2000" dirty="0" smtClean="0">
                <a:solidFill>
                  <a:srgbClr val="C00000"/>
                </a:solidFill>
              </a:rPr>
              <a:t>: Massacre of American forces under </a:t>
            </a:r>
            <a:r>
              <a:rPr lang="en-US" sz="2000" b="1" u="sng" dirty="0" smtClean="0">
                <a:solidFill>
                  <a:srgbClr val="C00000"/>
                </a:solidFill>
              </a:rPr>
              <a:t>George Custer</a:t>
            </a:r>
            <a:r>
              <a:rPr lang="en-US" sz="2000" dirty="0" smtClean="0">
                <a:solidFill>
                  <a:srgbClr val="C00000"/>
                </a:solidFill>
              </a:rPr>
              <a:t>, by</a:t>
            </a:r>
          </a:p>
          <a:p>
            <a:pPr marL="2286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 the Sioux</a:t>
            </a:r>
          </a:p>
          <a:p>
            <a:pPr lvl="1"/>
            <a:r>
              <a:rPr lang="en-US" sz="2000" b="1" u="sng" dirty="0" smtClean="0">
                <a:solidFill>
                  <a:srgbClr val="C00000"/>
                </a:solidFill>
              </a:rPr>
              <a:t>Wounded Knee Massacre</a:t>
            </a:r>
            <a:r>
              <a:rPr lang="en-US" sz="2000" dirty="0" smtClean="0">
                <a:solidFill>
                  <a:srgbClr val="C00000"/>
                </a:solidFill>
              </a:rPr>
              <a:t>: American retaliation for Little Big Horn, end </a:t>
            </a:r>
          </a:p>
          <a:p>
            <a:pPr marL="2286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of Native resistance</a:t>
            </a:r>
          </a:p>
          <a:p>
            <a:pPr lvl="1"/>
            <a:endParaRPr lang="en-US" sz="2000" dirty="0" smtClean="0"/>
          </a:p>
        </p:txBody>
      </p:sp>
      <p:pic>
        <p:nvPicPr>
          <p:cNvPr id="4" name="Shape 77" descr="Image result for sitting bull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7242" y="0"/>
            <a:ext cx="147544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5" descr="Image result for george cus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835" y="0"/>
            <a:ext cx="1595968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2" descr="Image result for battle of little bighor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0330" y="0"/>
            <a:ext cx="4081670" cy="280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60" descr="Image result for battle of wounded knee painti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9080" y="4750904"/>
            <a:ext cx="3192920" cy="210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47" descr="Image result for sitting bull shot and kille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76486" y="2725555"/>
            <a:ext cx="2615514" cy="2107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73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Native Submission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79" y="2262810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Nez Perce</a:t>
            </a:r>
            <a:r>
              <a:rPr lang="en-US" sz="2800" dirty="0" smtClean="0">
                <a:solidFill>
                  <a:srgbClr val="C00000"/>
                </a:solidFill>
              </a:rPr>
              <a:t>: Native tribe in Northwest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Chief Joseph</a:t>
            </a:r>
            <a:r>
              <a:rPr lang="en-US" sz="2400" dirty="0" smtClean="0">
                <a:solidFill>
                  <a:srgbClr val="C00000"/>
                </a:solidFill>
              </a:rPr>
              <a:t>: Chief of the Nez Perce that chose not to resist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“I shall fight no more forever”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Long March:</a:t>
            </a:r>
            <a:r>
              <a:rPr lang="en-US" sz="2400" dirty="0" smtClean="0">
                <a:solidFill>
                  <a:srgbClr val="C00000"/>
                </a:solidFill>
              </a:rPr>
              <a:t> Nez Perce attempted to retreat into Canada 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Captured by Americans and relocated to reservations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Shape 119" descr="Image result for nez perce long march map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671" y="4114801"/>
            <a:ext cx="419032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2" descr="Image result for chief joseph nez per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8215" y="354800"/>
            <a:ext cx="2291324" cy="283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72329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</TotalTime>
  <Words>335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Native Americans of the West</vt:lpstr>
      <vt:lpstr>Life before Expansion</vt:lpstr>
      <vt:lpstr>Peopling the West</vt:lpstr>
      <vt:lpstr>Settlers Arrive</vt:lpstr>
      <vt:lpstr>Reforming Native Culture</vt:lpstr>
      <vt:lpstr>PowerPoint Presentation</vt:lpstr>
      <vt:lpstr>Resistance </vt:lpstr>
      <vt:lpstr>Native Submission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 in the West</dc:title>
  <dc:creator>admin</dc:creator>
  <cp:lastModifiedBy>Rachael Thieleman</cp:lastModifiedBy>
  <cp:revision>3</cp:revision>
  <dcterms:created xsi:type="dcterms:W3CDTF">2018-04-05T01:59:38Z</dcterms:created>
  <dcterms:modified xsi:type="dcterms:W3CDTF">2018-04-05T12:04:51Z</dcterms:modified>
</cp:coreProperties>
</file>