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  <p:sldId id="265" r:id="rId9"/>
    <p:sldId id="266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94659" autoAdjust="0"/>
  </p:normalViewPr>
  <p:slideViewPr>
    <p:cSldViewPr>
      <p:cViewPr>
        <p:scale>
          <a:sx n="60" d="100"/>
          <a:sy n="60" d="100"/>
        </p:scale>
        <p:origin x="-2472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8334BF-D1A7-412F-8392-B86335B3CFD2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4CE71A-C745-4965-B65D-1E6DD323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5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6376E2-E1EB-4BD7-B2DB-1F1214DA772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EA92C9-442B-417E-9DD8-1B4DD8AF80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Middle Colonies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2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Dutch in Americas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Dutch (Netherlands) started the colony of New Netherlands </a:t>
            </a:r>
            <a:r>
              <a:rPr lang="en-US" dirty="0" smtClean="0">
                <a:solidFill>
                  <a:schemeClr val="tx1"/>
                </a:solidFill>
              </a:rPr>
              <a:t>centered around the port city of New Amsterdam</a:t>
            </a:r>
          </a:p>
          <a:p>
            <a:r>
              <a:rPr lang="en-US" b="1" u="sng" dirty="0" err="1" smtClean="0">
                <a:solidFill>
                  <a:schemeClr val="tx1"/>
                </a:solidFill>
              </a:rPr>
              <a:t>Patroon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System</a:t>
            </a:r>
            <a:r>
              <a:rPr lang="en-US" dirty="0" smtClean="0">
                <a:solidFill>
                  <a:schemeClr val="tx1"/>
                </a:solidFill>
              </a:rPr>
              <a:t>: granted large tracts of land to people who brought 50 settlers to America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dezsantana.com/img/s9/v2/p894232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71884"/>
            <a:ext cx="6477000" cy="26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7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Creating New York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Eventually, New Netherlands’ success brings about British interest in the Dutch colony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Dutch governor </a:t>
            </a:r>
            <a:r>
              <a:rPr lang="en-US" b="1" u="sng" dirty="0" smtClean="0">
                <a:solidFill>
                  <a:srgbClr val="C00000"/>
                </a:solidFill>
              </a:rPr>
              <a:t>Peter Stuyvesant </a:t>
            </a:r>
            <a:r>
              <a:rPr lang="en-US" dirty="0" smtClean="0">
                <a:solidFill>
                  <a:srgbClr val="C00000"/>
                </a:solidFill>
              </a:rPr>
              <a:t>gives up control to the British</a:t>
            </a:r>
          </a:p>
          <a:p>
            <a:r>
              <a:rPr lang="en-US" dirty="0" smtClean="0"/>
              <a:t>The colony </a:t>
            </a:r>
            <a:r>
              <a:rPr lang="en-US" dirty="0" smtClean="0">
                <a:solidFill>
                  <a:srgbClr val="C00000"/>
                </a:solidFill>
              </a:rPr>
              <a:t>is renamed New York and continues its success under British rule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sea port and trade brought in very diverse groups of people</a:t>
            </a:r>
          </a:p>
        </p:txBody>
      </p:sp>
      <p:pic>
        <p:nvPicPr>
          <p:cNvPr id="2050" name="Picture 2" descr="http://media.web.britannica.com/eb-media/38/160738-004-7B7BCF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38" y="4648199"/>
            <a:ext cx="2101737" cy="22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5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Who </a:t>
            </a:r>
            <a:r>
              <a:rPr lang="en-US" dirty="0">
                <a:solidFill>
                  <a:srgbClr val="0070C0"/>
                </a:solidFill>
              </a:rPr>
              <a:t>are “the Dutch?”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How </a:t>
            </a:r>
            <a:r>
              <a:rPr lang="en-US" dirty="0">
                <a:solidFill>
                  <a:srgbClr val="0070C0"/>
                </a:solidFill>
              </a:rPr>
              <a:t>might the Patroon system impact the types of people who settle in the Middle colonies?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How </a:t>
            </a:r>
            <a:r>
              <a:rPr lang="en-US" dirty="0">
                <a:solidFill>
                  <a:srgbClr val="0070C0"/>
                </a:solidFill>
              </a:rPr>
              <a:t>can having diversity change the way a society works?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2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Pennsylvania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Founded by </a:t>
            </a:r>
            <a:r>
              <a:rPr lang="en-US" sz="2800" b="1" u="sng" dirty="0" smtClean="0">
                <a:solidFill>
                  <a:srgbClr val="C00000"/>
                </a:solidFill>
              </a:rPr>
              <a:t>William Penn </a:t>
            </a:r>
            <a:r>
              <a:rPr lang="en-US" sz="2800" dirty="0" smtClean="0">
                <a:solidFill>
                  <a:srgbClr val="C00000"/>
                </a:solidFill>
              </a:rPr>
              <a:t>as a safe haven for many different religious groups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Penn led </a:t>
            </a:r>
            <a:r>
              <a:rPr lang="en-US" sz="2800" b="1" u="sng" dirty="0" smtClean="0">
                <a:solidFill>
                  <a:srgbClr val="C00000"/>
                </a:solidFill>
              </a:rPr>
              <a:t>Quakers</a:t>
            </a:r>
            <a:r>
              <a:rPr lang="en-US" sz="2800" dirty="0" smtClean="0">
                <a:solidFill>
                  <a:srgbClr val="C00000"/>
                </a:solidFill>
              </a:rPr>
              <a:t> to settle Pennsylvania to gain religious freedom</a:t>
            </a:r>
          </a:p>
        </p:txBody>
      </p:sp>
      <p:pic>
        <p:nvPicPr>
          <p:cNvPr id="3074" name="Picture 2" descr="http://3.bp.blogspot.com/-8T9_uqvRBW8/T64AOaImzgI/AAAAAAAABHQ/Suw_2LlVn2A/s1600/William-Pe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67" y="3505200"/>
            <a:ext cx="2791221" cy="3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5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Quaker Beliefs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Believed </a:t>
            </a:r>
            <a:r>
              <a:rPr lang="en-US" dirty="0">
                <a:solidFill>
                  <a:srgbClr val="C00000"/>
                </a:solidFill>
              </a:rPr>
              <a:t>in equality for ALL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Native Americans: treated with respect</a:t>
            </a:r>
            <a:r>
              <a:rPr lang="en-US" dirty="0" smtClean="0">
                <a:solidFill>
                  <a:schemeClr val="tx1"/>
                </a:solidFill>
              </a:rPr>
              <a:t>, bought land instead of stealing 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>
                <a:solidFill>
                  <a:schemeClr val="tx1"/>
                </a:solidFill>
              </a:rPr>
              <a:t>also </a:t>
            </a:r>
            <a:r>
              <a:rPr lang="en-US" dirty="0">
                <a:solidFill>
                  <a:srgbClr val="C00000"/>
                </a:solidFill>
              </a:rPr>
              <a:t>believed in an “inner light” which made them all ministers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Women: viewed as equals, </a:t>
            </a:r>
            <a:r>
              <a:rPr lang="en-US" dirty="0" smtClean="0">
                <a:solidFill>
                  <a:schemeClr val="tx1"/>
                </a:solidFill>
              </a:rPr>
              <a:t>allowed to preach in church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Philadelphia: major trade city</a:t>
            </a:r>
          </a:p>
        </p:txBody>
      </p:sp>
      <p:pic>
        <p:nvPicPr>
          <p:cNvPr id="1026" name="Picture 2" descr="http://www.quakermaps.com/wp-content/uploads/2010/01/quaker-worship-246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00500"/>
            <a:ext cx="2343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7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</a:t>
            </a:r>
            <a:r>
              <a:rPr lang="en-US" b="1" dirty="0"/>
              <a:t>might one region being accepting of diversity and others </a:t>
            </a:r>
            <a:r>
              <a:rPr lang="en-US" b="1" dirty="0" smtClean="0"/>
              <a:t>impact  </a:t>
            </a:r>
            <a:r>
              <a:rPr lang="en-US" b="1" dirty="0"/>
              <a:t>that region’s relations with 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1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upload.wikimedia.org/wikipedia/commons/2/23/Scoldengravingalp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599"/>
            <a:ext cx="4953000" cy="48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9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he &lt;b&gt;flying spaghetti monster&lt;/b&gt; : LikeItHat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1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5850</TotalTime>
  <Words>220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Middle Colonies</vt:lpstr>
      <vt:lpstr>Dutch in Americas</vt:lpstr>
      <vt:lpstr>Creating New York</vt:lpstr>
      <vt:lpstr>Discussion</vt:lpstr>
      <vt:lpstr>Pennsylvania</vt:lpstr>
      <vt:lpstr>Quaker Beliefs</vt:lpstr>
      <vt:lpstr>Reflection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Colonies</dc:title>
  <dc:creator>admin</dc:creator>
  <cp:lastModifiedBy>Eric Thieleman</cp:lastModifiedBy>
  <cp:revision>30</cp:revision>
  <cp:lastPrinted>2016-08-16T20:56:26Z</cp:lastPrinted>
  <dcterms:created xsi:type="dcterms:W3CDTF">2014-05-19T14:51:29Z</dcterms:created>
  <dcterms:modified xsi:type="dcterms:W3CDTF">2017-08-17T02:19:37Z</dcterms:modified>
</cp:coreProperties>
</file>