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2"/>
  </p:handoutMasterIdLst>
  <p:sldIdLst>
    <p:sldId id="259" r:id="rId2"/>
    <p:sldId id="260" r:id="rId3"/>
    <p:sldId id="261" r:id="rId4"/>
    <p:sldId id="262" r:id="rId5"/>
    <p:sldId id="263" r:id="rId6"/>
    <p:sldId id="269" r:id="rId7"/>
    <p:sldId id="264" r:id="rId8"/>
    <p:sldId id="266" r:id="rId9"/>
    <p:sldId id="267" r:id="rId10"/>
    <p:sldId id="268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727DD-BD62-402A-8EB3-F5967E1E107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055A91-F25C-45BC-AA50-DD84A03D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3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4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6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17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2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8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7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7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8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5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Kansas-Nebraska Act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Goal: Examine issues surrounding the idea of popular sovereignty in addressing the slave issue in territories.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831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 How did using popular sovereignty to address the issue of slavery create problems?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42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Issues after Compromise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2705"/>
            <a:ext cx="9720073" cy="45166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the Compromise, </a:t>
            </a:r>
            <a:r>
              <a:rPr lang="en-US" sz="2800" dirty="0" smtClean="0">
                <a:solidFill>
                  <a:srgbClr val="C00000"/>
                </a:solidFill>
              </a:rPr>
              <a:t>Kansas was getting close to statehood </a:t>
            </a:r>
          </a:p>
          <a:p>
            <a:pPr lvl="1"/>
            <a:r>
              <a:rPr lang="en-US" sz="2400" dirty="0" smtClean="0"/>
              <a:t>Would they be slave or free?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Missouri Compromise had set them out as free states but now, Southerners were worried about losing more power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mrkash.com/activities/images/CompromiseOf18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2" b="3016"/>
          <a:stretch/>
        </p:blipFill>
        <p:spPr bwMode="auto">
          <a:xfrm>
            <a:off x="3027405" y="4025526"/>
            <a:ext cx="5480222" cy="283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7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Douglas’ Plan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Northern Senator </a:t>
            </a:r>
            <a:r>
              <a:rPr lang="en-US" sz="2400" b="1" u="sng" dirty="0" smtClean="0">
                <a:solidFill>
                  <a:srgbClr val="C00000"/>
                </a:solidFill>
              </a:rPr>
              <a:t>Stephen A. Douglas </a:t>
            </a:r>
            <a:r>
              <a:rPr lang="en-US" sz="2400" dirty="0" smtClean="0">
                <a:solidFill>
                  <a:srgbClr val="C00000"/>
                </a:solidFill>
              </a:rPr>
              <a:t>came up with a solution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New states would use </a:t>
            </a:r>
            <a:r>
              <a:rPr lang="en-US" sz="2400" b="1" u="sng" dirty="0" smtClean="0">
                <a:solidFill>
                  <a:srgbClr val="C00000"/>
                </a:solidFill>
              </a:rPr>
              <a:t>popular sovereignty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People in territory or state get to vote to decide if they want slavery</a:t>
            </a:r>
          </a:p>
          <a:p>
            <a:r>
              <a:rPr lang="en-US" sz="2400" dirty="0" smtClean="0"/>
              <a:t>Douglas believed this solved the problem</a:t>
            </a:r>
          </a:p>
          <a:p>
            <a:pPr lvl="1"/>
            <a:r>
              <a:rPr lang="en-US" sz="2000" dirty="0" smtClean="0"/>
              <a:t>People should have final say over political balance of power</a:t>
            </a:r>
            <a:endParaRPr lang="en-US" sz="2000" dirty="0"/>
          </a:p>
        </p:txBody>
      </p:sp>
      <p:pic>
        <p:nvPicPr>
          <p:cNvPr id="2050" name="Picture 2" descr="http://lincoln.history.illinois.edu/resources/resources_images/dougla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033" y="3344615"/>
            <a:ext cx="2438402" cy="351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mrlincolnswhitehouse.org/upload/Stephen-Douglas-Photo_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983" y="18402"/>
            <a:ext cx="2580503" cy="322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Discuss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accent2"/>
                </a:solidFill>
              </a:rPr>
              <a:t>What is popular sovereignty?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accent2"/>
                </a:solidFill>
              </a:rPr>
              <a:t>How is popular sovereignty related to the issue of slavery?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</a:rPr>
              <a:t>What issues might arise by using popular sovereignty to decide if a state is free?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Kansas-Nebraska Act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popular sovereignty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Repealed Missouri Compromise, made Kansas and Nebraska able to decide if they want slavery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Northerners disliked </a:t>
            </a:r>
            <a:r>
              <a:rPr lang="en-US" dirty="0" smtClean="0">
                <a:solidFill>
                  <a:schemeClr val="tx1"/>
                </a:solidFill>
              </a:rPr>
              <a:t>that it could make what were free territories have slaves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Southerners supported </a:t>
            </a:r>
            <a:r>
              <a:rPr lang="en-US" dirty="0" smtClean="0">
                <a:solidFill>
                  <a:schemeClr val="tx1"/>
                </a:solidFill>
              </a:rPr>
              <a:t>bill as they believed slave owners would settle Kansas</a:t>
            </a:r>
          </a:p>
          <a:p>
            <a:pPr marL="128016" lvl="1" indent="0">
              <a:buNone/>
            </a:pPr>
            <a:r>
              <a:rPr lang="en-US" dirty="0" smtClean="0"/>
              <a:t>Political Impact: 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C00000"/>
                </a:solidFill>
              </a:rPr>
              <a:t>Destroys Whig Party </a:t>
            </a:r>
            <a:r>
              <a:rPr lang="en-US" dirty="0" smtClean="0"/>
              <a:t>(Cannot agree)</a:t>
            </a:r>
          </a:p>
          <a:p>
            <a:pPr marL="128016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Creates the Republican Party (Party in North against expansion of Slavery)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the Act</a:t>
            </a:r>
            <a:endParaRPr lang="en-US" dirty="0"/>
          </a:p>
        </p:txBody>
      </p:sp>
      <p:pic>
        <p:nvPicPr>
          <p:cNvPr id="4" name="Picture 2" descr="http://college.hmco.com/history/research_companion/primary_sources/us/shared/images/p47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125" y="1754659"/>
            <a:ext cx="7812077" cy="493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59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“Bleeding Kansas”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368" y="1876926"/>
            <a:ext cx="9156032" cy="4280034"/>
          </a:xfrm>
        </p:spPr>
        <p:txBody>
          <a:bodyPr>
            <a:normAutofit/>
          </a:bodyPr>
          <a:lstStyle/>
          <a:p>
            <a:r>
              <a:rPr lang="en-US" dirty="0" smtClean="0"/>
              <a:t>Kansas-Nebraska act created a mad dash for both pro and anti-slavery supporters to move to Kansas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side with more people would decide </a:t>
            </a:r>
            <a:r>
              <a:rPr lang="en-US" dirty="0" smtClean="0"/>
              <a:t>if Kansas was free or slave (popular sovereignty)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Pro Slavery forces won (kind of)</a:t>
            </a:r>
          </a:p>
          <a:p>
            <a:r>
              <a:rPr lang="en-US" dirty="0" smtClean="0"/>
              <a:t>This</a:t>
            </a:r>
            <a:r>
              <a:rPr lang="en-US" dirty="0" smtClean="0">
                <a:solidFill>
                  <a:srgbClr val="C00000"/>
                </a:solidFill>
              </a:rPr>
              <a:t> caused an uprising between pro and anti-slavery forces in Kansas and Congress</a:t>
            </a:r>
          </a:p>
          <a:p>
            <a:pPr lvl="1"/>
            <a:r>
              <a:rPr lang="en-US" b="1" u="sng" dirty="0">
                <a:solidFill>
                  <a:srgbClr val="C00000"/>
                </a:solidFill>
              </a:rPr>
              <a:t>John Brown </a:t>
            </a:r>
            <a:r>
              <a:rPr lang="en-US" dirty="0">
                <a:solidFill>
                  <a:srgbClr val="C00000"/>
                </a:solidFill>
              </a:rPr>
              <a:t>attacks and kills 5 </a:t>
            </a:r>
            <a:r>
              <a:rPr lang="en-US" dirty="0" smtClean="0">
                <a:solidFill>
                  <a:srgbClr val="C00000"/>
                </a:solidFill>
              </a:rPr>
              <a:t>slave </a:t>
            </a:r>
            <a:r>
              <a:rPr lang="en-US" dirty="0">
                <a:solidFill>
                  <a:srgbClr val="C00000"/>
                </a:solidFill>
              </a:rPr>
              <a:t>owners 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4100" name="Picture 4" descr="http://www.nps.gov/common/uploads/teachers/assets/images/mwr/park/fosc/476DCABD-155D-4519-3EB15F93C987F748/476DCABD-155D-4519-3EB15F93C987F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852" y="4170948"/>
            <a:ext cx="401078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en/1/15/John_Brown_Pain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986" y="-405293"/>
            <a:ext cx="3125906" cy="249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1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upload.wikimedia.org/wikipedia/en/1/15/John_Brown_Pai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228600"/>
            <a:ext cx="8856133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“Bleeding Sumner”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0989"/>
            <a:ext cx="9720073" cy="4408371"/>
          </a:xfrm>
        </p:spPr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3200" dirty="0" smtClean="0"/>
              <a:t>Tensions were high while debating the Kansas-Nebraska Act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400" dirty="0" smtClean="0">
                <a:solidFill>
                  <a:srgbClr val="C00000"/>
                </a:solidFill>
              </a:rPr>
              <a:t>Charles </a:t>
            </a:r>
            <a:r>
              <a:rPr lang="en-US" sz="2400" dirty="0">
                <a:solidFill>
                  <a:srgbClr val="C00000"/>
                </a:solidFill>
              </a:rPr>
              <a:t>Sumner was beaten by Congressman Preston </a:t>
            </a:r>
            <a:r>
              <a:rPr lang="en-US" sz="2400" dirty="0" smtClean="0">
                <a:solidFill>
                  <a:srgbClr val="C00000"/>
                </a:solidFill>
              </a:rPr>
              <a:t>Brooks over comments made about Bleeding Kansas</a:t>
            </a:r>
            <a:endParaRPr lang="en-US" sz="3600" dirty="0"/>
          </a:p>
        </p:txBody>
      </p:sp>
      <p:pic>
        <p:nvPicPr>
          <p:cNvPr id="4" name="Picture 2" descr="http://upload.wikimedia.org/wikipedia/commons/3/31/Southern_Chival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21" y="3525687"/>
            <a:ext cx="4447643" cy="333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2550</TotalTime>
  <Words>299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Integral</vt:lpstr>
      <vt:lpstr>Kansas-Nebraska Act</vt:lpstr>
      <vt:lpstr>Issues after Compromise</vt:lpstr>
      <vt:lpstr>Douglas’ Plan</vt:lpstr>
      <vt:lpstr>Discuss </vt:lpstr>
      <vt:lpstr>Kansas-Nebraska Act</vt:lpstr>
      <vt:lpstr>Following the Act</vt:lpstr>
      <vt:lpstr>“Bleeding Kansas”</vt:lpstr>
      <vt:lpstr>PowerPoint Presentation</vt:lpstr>
      <vt:lpstr>“Bleeding Sumner”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Quiz 2/6</dc:title>
  <dc:creator>Eric Thieleman</dc:creator>
  <cp:lastModifiedBy>Rachael Thieleman</cp:lastModifiedBy>
  <cp:revision>16</cp:revision>
  <cp:lastPrinted>2016-02-22T16:43:38Z</cp:lastPrinted>
  <dcterms:created xsi:type="dcterms:W3CDTF">2016-02-15T13:15:42Z</dcterms:created>
  <dcterms:modified xsi:type="dcterms:W3CDTF">2018-02-01T13:21:48Z</dcterms:modified>
</cp:coreProperties>
</file>