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5110" autoAdjust="0"/>
  </p:normalViewPr>
  <p:slideViewPr>
    <p:cSldViewPr snapToGrid="0">
      <p:cViewPr varScale="1">
        <p:scale>
          <a:sx n="81" d="100"/>
          <a:sy n="81" d="100"/>
        </p:scale>
        <p:origin x="294" y="78"/>
      </p:cViewPr>
      <p:guideLst/>
    </p:cSldViewPr>
  </p:slideViewPr>
  <p:outlineViewPr>
    <p:cViewPr>
      <p:scale>
        <a:sx n="33" d="100"/>
        <a:sy n="33" d="100"/>
      </p:scale>
      <p:origin x="0" y="-375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C1BF6-2B25-47DF-9949-4A2F0004D897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5828A-57C6-4523-B604-52AEF9561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40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6D767-2E98-4A18-9674-4DDE876F424A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C9B8E-40B3-4312-AD85-2C7036B55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451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thi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76138-6730-458A-9923-D659D70AD1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6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048001"/>
            <a:ext cx="8229600" cy="1470025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Jeffersonian Troubles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75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11094"/>
            <a:ext cx="7772400" cy="1143000"/>
          </a:xfrm>
          <a:noFill/>
        </p:spPr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Barbary Wars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3059" y="1309815"/>
            <a:ext cx="9827741" cy="437532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Pirates from the Barbary states (North Africa) demanded </a:t>
            </a:r>
            <a:r>
              <a:rPr lang="en-US" sz="2400" b="1" u="sng" dirty="0" smtClean="0">
                <a:solidFill>
                  <a:srgbClr val="C00000"/>
                </a:solidFill>
              </a:rPr>
              <a:t>tribute</a:t>
            </a:r>
            <a:r>
              <a:rPr lang="en-US" sz="2400" dirty="0" smtClean="0">
                <a:solidFill>
                  <a:srgbClr val="C00000"/>
                </a:solidFill>
              </a:rPr>
              <a:t> (payment) to leave ships alone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Since US refused to pay, pirates would capture ships and imprison crews</a:t>
            </a:r>
          </a:p>
          <a:p>
            <a:r>
              <a:rPr lang="en-US" sz="2400" dirty="0" smtClean="0"/>
              <a:t>To Jefferson this was unacceptable and he blockaded Tripoli, an African</a:t>
            </a:r>
          </a:p>
          <a:p>
            <a:pPr marL="0" indent="0">
              <a:buNone/>
            </a:pPr>
            <a:r>
              <a:rPr lang="en-US" sz="2400" dirty="0" smtClean="0"/>
              <a:t> city-state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Eventually both sides came to a peace agreement 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Result: Jefferson had built up the US navy</a:t>
            </a:r>
            <a:endParaRPr lang="en-US" sz="20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upload.wikimedia.org/wikipedia/commons/a/a2/Burning_of_the_uss_philadelphi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0562" y="2541373"/>
            <a:ext cx="2545492" cy="426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www.reformation.org/en-barbary-state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97"/>
          <a:stretch/>
        </p:blipFill>
        <p:spPr bwMode="auto">
          <a:xfrm>
            <a:off x="2590800" y="4566882"/>
            <a:ext cx="5257800" cy="2193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690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556919"/>
            <a:ext cx="7729728" cy="1188720"/>
          </a:xfrm>
          <a:noFill/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More European Conflict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85103" y="1964724"/>
            <a:ext cx="8675761" cy="3342817"/>
          </a:xfrm>
        </p:spPr>
        <p:txBody>
          <a:bodyPr>
            <a:noAutofit/>
          </a:bodyPr>
          <a:lstStyle/>
          <a:p>
            <a:r>
              <a:rPr lang="en-US" sz="2400" dirty="0" smtClean="0"/>
              <a:t>While pirates were through attacking US ships, France and Britain were not.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France and Britain were again at war</a:t>
            </a:r>
          </a:p>
          <a:p>
            <a:r>
              <a:rPr lang="en-US" sz="2400" dirty="0" smtClean="0"/>
              <a:t>Harassment continued with ships who traded with the countries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Britain and France seized ships bound for their enemy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Britain used </a:t>
            </a:r>
            <a:r>
              <a:rPr lang="en-US" sz="2400" b="1" u="sng" dirty="0" smtClean="0">
                <a:solidFill>
                  <a:srgbClr val="C00000"/>
                </a:solidFill>
              </a:rPr>
              <a:t>impressment</a:t>
            </a:r>
            <a:r>
              <a:rPr lang="en-US" sz="2400" dirty="0" smtClean="0">
                <a:solidFill>
                  <a:srgbClr val="C00000"/>
                </a:solidFill>
              </a:rPr>
              <a:t> (kidnapping and forced labor) of US traders as France had done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2050" name="Picture 2" descr="http://college.hmco.com/history/research_companion/primary_sources/us/shared/images/w44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983" y="4670854"/>
            <a:ext cx="5408846" cy="2187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434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08638"/>
            <a:ext cx="7729728" cy="118872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Discussion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85103" y="2094347"/>
            <a:ext cx="9700053" cy="3101983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What were some of the impacts of the Barbary Wars on America?</a:t>
            </a:r>
          </a:p>
          <a:p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How was Jefferson’s handling of the conflict with the pirates in conflict with his views?</a:t>
            </a:r>
          </a:p>
          <a:p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What may be a solution Jefferson could use to solve America’s issues with Britain and France?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18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273368"/>
            <a:ext cx="7729728" cy="1188720"/>
          </a:xfrm>
          <a:noFill/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Dealing with Impressment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73892" y="1705232"/>
            <a:ext cx="9341708" cy="403479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To stop issues with Europe, Congress and Jefferson decided to stop all trade with them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Jefferson enforced the </a:t>
            </a:r>
            <a:r>
              <a:rPr lang="en-US" sz="2400" b="1" u="sng" dirty="0" smtClean="0">
                <a:solidFill>
                  <a:srgbClr val="C00000"/>
                </a:solidFill>
              </a:rPr>
              <a:t>Embargo Act of 1807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Prohibited trade with ALL countries; targeted Britain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Idea was that Britain would suffer from not trading with US</a:t>
            </a:r>
            <a:r>
              <a:rPr lang="en-US" sz="2400" dirty="0" smtClean="0"/>
              <a:t>, and would beg the US to trade</a:t>
            </a:r>
          </a:p>
          <a:p>
            <a:pPr lvl="1"/>
            <a:r>
              <a:rPr lang="en-US" sz="2000" dirty="0" smtClean="0"/>
              <a:t>Reality: </a:t>
            </a:r>
            <a:r>
              <a:rPr lang="en-US" sz="2000" dirty="0" smtClean="0">
                <a:solidFill>
                  <a:srgbClr val="C00000"/>
                </a:solidFill>
              </a:rPr>
              <a:t>They barely noticed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" name="AutoShape 2" descr="http://mrspencer.info/wp-content/uploads/2014/10/embargo-act-of-1807.jpg"/>
          <p:cNvSpPr>
            <a:spLocks noChangeAspect="1" noChangeArrowheads="1"/>
          </p:cNvSpPr>
          <p:nvPr/>
        </p:nvSpPr>
        <p:spPr bwMode="auto">
          <a:xfrm>
            <a:off x="1679575" y="-1347788"/>
            <a:ext cx="4114800" cy="280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773" y="3929448"/>
            <a:ext cx="5033319" cy="2928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11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329205"/>
            <a:ext cx="7729728" cy="1188720"/>
          </a:xfrm>
          <a:noFill/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Impact of Embargo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94022" y="2007850"/>
            <a:ext cx="8366842" cy="310198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While Britain was hardly effected by the Embargo, the US struggled</a:t>
            </a:r>
          </a:p>
          <a:p>
            <a:pPr lvl="1"/>
            <a:r>
              <a:rPr lang="en-US" sz="2000" dirty="0" smtClean="0"/>
              <a:t>New England which relied on trading had massive unemployment </a:t>
            </a:r>
          </a:p>
          <a:p>
            <a:pPr lvl="1"/>
            <a:r>
              <a:rPr lang="en-US" sz="2000" dirty="0" smtClean="0"/>
              <a:t>The South could no longer sell its cash crops to Europe </a:t>
            </a:r>
          </a:p>
          <a:p>
            <a:pPr lvl="1"/>
            <a:r>
              <a:rPr lang="en-US" sz="2000" dirty="0" smtClean="0"/>
              <a:t>The West could not sell its wheat to Europe and production fell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The Embargo only hurt the US</a:t>
            </a:r>
          </a:p>
        </p:txBody>
      </p:sp>
      <p:pic>
        <p:nvPicPr>
          <p:cNvPr id="4098" name="Picture 2" descr="http://mrspencer.info/wp-content/uploads/2014/10/embargo-act-of-18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154340"/>
            <a:ext cx="3962400" cy="270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726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oodardproperties.com/wp-content/uploads/2013/04/University-of-Virginia-Founder-Thomas-Jefferson-Tombsto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1000"/>
            <a:ext cx="4724400" cy="6330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0" y="1676401"/>
            <a:ext cx="320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Really TJ? No mention of being President? You didn’t do THAT bad…</a:t>
            </a:r>
          </a:p>
        </p:txBody>
      </p:sp>
    </p:spTree>
    <p:extLst>
      <p:ext uri="{BB962C8B-B14F-4D97-AF65-F5344CB8AC3E}">
        <p14:creationId xmlns:p14="http://schemas.microsoft.com/office/powerpoint/2010/main" val="330457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Evaluate (was it good or bad) the presidency of Thomas Jefferson. Defend your position. </a:t>
            </a:r>
          </a:p>
        </p:txBody>
      </p:sp>
    </p:spTree>
    <p:extLst>
      <p:ext uri="{BB962C8B-B14F-4D97-AF65-F5344CB8AC3E}">
        <p14:creationId xmlns:p14="http://schemas.microsoft.com/office/powerpoint/2010/main" val="419295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5676</TotalTime>
  <Words>318</Words>
  <Application>Microsoft Office PowerPoint</Application>
  <PresentationFormat>Widescreen</PresentationFormat>
  <Paragraphs>37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Gill Sans MT</vt:lpstr>
      <vt:lpstr>Parcel</vt:lpstr>
      <vt:lpstr>Jeffersonian Troubles</vt:lpstr>
      <vt:lpstr>Barbary Wars</vt:lpstr>
      <vt:lpstr>More European Conflict</vt:lpstr>
      <vt:lpstr>Discussion</vt:lpstr>
      <vt:lpstr>Dealing with Impressment</vt:lpstr>
      <vt:lpstr>Impact of Embargo</vt:lpstr>
      <vt:lpstr>PowerPoint Presentation</vt:lpstr>
      <vt:lpstr>Reflection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Quiz 11/2</dc:title>
  <dc:creator>admin</dc:creator>
  <cp:lastModifiedBy>Rachael Thieleman</cp:lastModifiedBy>
  <cp:revision>9</cp:revision>
  <cp:lastPrinted>2017-11-06T21:41:09Z</cp:lastPrinted>
  <dcterms:created xsi:type="dcterms:W3CDTF">2017-11-03T13:53:01Z</dcterms:created>
  <dcterms:modified xsi:type="dcterms:W3CDTF">2017-11-07T12:31:48Z</dcterms:modified>
</cp:coreProperties>
</file>