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9"/>
  </p:handoutMasterIdLst>
  <p:sldIdLst>
    <p:sldId id="257" r:id="rId2"/>
    <p:sldId id="258" r:id="rId3"/>
    <p:sldId id="267" r:id="rId4"/>
    <p:sldId id="266" r:id="rId5"/>
    <p:sldId id="260" r:id="rId6"/>
    <p:sldId id="261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0" autoAdjust="0"/>
    <p:restoredTop sz="94322" autoAdjust="0"/>
  </p:normalViewPr>
  <p:slideViewPr>
    <p:cSldViewPr snapToGrid="0">
      <p:cViewPr varScale="1">
        <p:scale>
          <a:sx n="42" d="100"/>
          <a:sy n="42" d="100"/>
        </p:scale>
        <p:origin x="54" y="648"/>
      </p:cViewPr>
      <p:guideLst/>
    </p:cSldViewPr>
  </p:slideViewPr>
  <p:outlineViewPr>
    <p:cViewPr>
      <p:scale>
        <a:sx n="33" d="100"/>
        <a:sy n="33" d="100"/>
      </p:scale>
      <p:origin x="0" y="-58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936D-E051-4367-9DF8-6C93D13CDD5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CD0A9-2175-4C00-A980-FC148BDF1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1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83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9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36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3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72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9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7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5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7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3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86B75A-687E-405C-8A0B-8D00578BA2C3}" type="datetimeFigureOut">
              <a:rPr lang="en-US" smtClean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21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Jeffersonian Democracy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Election of 1800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712" y="1828800"/>
            <a:ext cx="7290055" cy="448056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Jefferson v. Adams </a:t>
            </a:r>
          </a:p>
          <a:p>
            <a:r>
              <a:rPr lang="en-US" sz="2400" dirty="0"/>
              <a:t>Very bitter campaign (personal attacks)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Jefferson </a:t>
            </a:r>
            <a:r>
              <a:rPr lang="en-US" sz="2400" i="1" dirty="0">
                <a:solidFill>
                  <a:srgbClr val="C00000"/>
                </a:solidFill>
              </a:rPr>
              <a:t>ties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u="sng" dirty="0">
                <a:solidFill>
                  <a:srgbClr val="C00000"/>
                </a:solidFill>
              </a:rPr>
              <a:t>Aaron Burr </a:t>
            </a:r>
            <a:r>
              <a:rPr lang="en-US" sz="2400" dirty="0">
                <a:solidFill>
                  <a:srgbClr val="C00000"/>
                </a:solidFill>
              </a:rPr>
              <a:t>who was his Vice President </a:t>
            </a:r>
            <a:r>
              <a:rPr lang="en-US" sz="2400" dirty="0" smtClean="0">
                <a:solidFill>
                  <a:srgbClr val="C00000"/>
                </a:solidFill>
              </a:rPr>
              <a:t>candidate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Result:</a:t>
            </a:r>
            <a:endParaRPr lang="en-US" sz="2400" dirty="0">
              <a:solidFill>
                <a:srgbClr val="C00000"/>
              </a:solidFill>
            </a:endParaRPr>
          </a:p>
          <a:p>
            <a:pPr lvl="1"/>
            <a:r>
              <a:rPr lang="en-US" sz="2000" dirty="0"/>
              <a:t>Election goes to House of Representatives and they decide </a:t>
            </a:r>
            <a:r>
              <a:rPr lang="en-US" sz="2000" dirty="0">
                <a:solidFill>
                  <a:srgbClr val="C00000"/>
                </a:solidFill>
              </a:rPr>
              <a:t>Jefferson wins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Peaceful transition of power between political parties</a:t>
            </a:r>
            <a:endParaRPr lang="en-US" sz="2000" dirty="0"/>
          </a:p>
          <a:p>
            <a:pPr lvl="1"/>
            <a:r>
              <a:rPr lang="en-US" sz="2000" b="1" u="sng" dirty="0">
                <a:solidFill>
                  <a:srgbClr val="C00000"/>
                </a:solidFill>
              </a:rPr>
              <a:t>12</a:t>
            </a:r>
            <a:r>
              <a:rPr lang="en-US" sz="2000" b="1" u="sng" baseline="30000" dirty="0">
                <a:solidFill>
                  <a:srgbClr val="C00000"/>
                </a:solidFill>
              </a:rPr>
              <a:t>th</a:t>
            </a:r>
            <a:r>
              <a:rPr lang="en-US" sz="2000" b="1" u="sng" dirty="0">
                <a:solidFill>
                  <a:srgbClr val="C00000"/>
                </a:solidFill>
              </a:rPr>
              <a:t> Amendment</a:t>
            </a:r>
            <a:r>
              <a:rPr lang="en-US" sz="2000" dirty="0">
                <a:solidFill>
                  <a:srgbClr val="C00000"/>
                </a:solidFill>
              </a:rPr>
              <a:t>: Ratified to elect President and Vice President separately </a:t>
            </a:r>
          </a:p>
        </p:txBody>
      </p:sp>
      <p:pic>
        <p:nvPicPr>
          <p:cNvPr id="2052" name="Picture 4" descr="http://upload.wikimedia.org/wikipedia/commons/5/50/Vanderlyn_Bur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163" y="3751511"/>
            <a:ext cx="1879359" cy="255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awesomestories.com/images/user/852e60375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60" y="9778"/>
            <a:ext cx="4996340" cy="345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47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“Revolution of 1800”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803" y="2084832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Jefferson saw his victory as another American Revolution </a:t>
            </a:r>
          </a:p>
          <a:p>
            <a:pPr lvl="1"/>
            <a:r>
              <a:rPr lang="en-US" sz="2400" dirty="0" smtClean="0"/>
              <a:t>This time, </a:t>
            </a:r>
            <a:r>
              <a:rPr lang="en-US" sz="2400" dirty="0" smtClean="0">
                <a:solidFill>
                  <a:srgbClr val="C00000"/>
                </a:solidFill>
              </a:rPr>
              <a:t>rejecting the Federalists rule</a:t>
            </a:r>
          </a:p>
          <a:p>
            <a:r>
              <a:rPr lang="en-US" sz="2800" dirty="0" smtClean="0"/>
              <a:t>Believed the “Principles of ‘98” (Kentucky and Virginia</a:t>
            </a:r>
          </a:p>
          <a:p>
            <a:r>
              <a:rPr lang="en-US" sz="2800" dirty="0" smtClean="0"/>
              <a:t> Resolutions) was now what people wanted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Jefferson believed he had a mandate (authority from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the voters) to undo what Hamilton had done.</a:t>
            </a:r>
          </a:p>
          <a:p>
            <a:pPr lvl="1"/>
            <a:r>
              <a:rPr lang="en-US" sz="2400" dirty="0" smtClean="0"/>
              <a:t>Hamilton’s Financial Plan</a:t>
            </a:r>
          </a:p>
          <a:p>
            <a:pPr lvl="1"/>
            <a:r>
              <a:rPr lang="en-US" sz="2400" dirty="0" smtClean="0"/>
              <a:t>Alien and Sedition Acts</a:t>
            </a:r>
          </a:p>
          <a:p>
            <a:pPr lvl="1"/>
            <a:r>
              <a:rPr lang="en-US" sz="2400" dirty="0" smtClean="0"/>
              <a:t>Foreign Policy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932" y="2511380"/>
            <a:ext cx="3675888" cy="425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79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Discussion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1. What was significant about the Election of 1800?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2. How is Jefferson’s vision of government different than how the government was at the time?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3. How might Jefferson’s “revolution” cause issues?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Jeffersonian Democracy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21" y="2084832"/>
            <a:ext cx="9720073" cy="441877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Jefferson took the oath of office in his everyday clothes at a very subdued ceremony</a:t>
            </a:r>
          </a:p>
          <a:p>
            <a:r>
              <a:rPr lang="en-US" sz="2400" dirty="0" smtClean="0"/>
              <a:t>He outlined </a:t>
            </a:r>
            <a:r>
              <a:rPr lang="en-US" sz="2400" dirty="0" smtClean="0">
                <a:solidFill>
                  <a:srgbClr val="C00000"/>
                </a:solidFill>
              </a:rPr>
              <a:t>his goals for his presidency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Smaller and weaker Government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Power to the “Common man”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Focus on farming economy (away from industry)</a:t>
            </a:r>
          </a:p>
          <a:p>
            <a:pPr marL="0" indent="0">
              <a:buNone/>
            </a:pPr>
            <a:r>
              <a:rPr lang="en-US" sz="2400" dirty="0"/>
              <a:t>“Let us, then, fellow-citizens, unite with one heart and one mind… Every difference of opinion is not a difference of principle… We are all Republicans, we are all Federalists.”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3074" name="Picture 2" descr="http://upload.wikimedia.org/wikipedia/commons/1/1e/Thomas_Jefferson_by_Rembrandt_Peale,_18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034" y="1262131"/>
            <a:ext cx="2519967" cy="345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5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Jeffersonian Change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1157"/>
            <a:ext cx="9720073" cy="44682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Jefferson</a:t>
            </a:r>
            <a:r>
              <a:rPr lang="en-US" sz="2800" dirty="0" smtClean="0">
                <a:solidFill>
                  <a:srgbClr val="C00000"/>
                </a:solidFill>
              </a:rPr>
              <a:t> brought his strict interpretation to the presidency </a:t>
            </a:r>
            <a:r>
              <a:rPr lang="en-US" sz="2800" dirty="0" smtClean="0"/>
              <a:t>and made many changes to the Federalist government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Shrunk size of government (military and workers)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Ended: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Alien and Sedition Acts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Whiskey Tax (and all other taxes except tariff) 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news.minnesota.publicradio.org/features/2003/07/04_olsond_lapurchase/images/jefferson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410" y="3090931"/>
            <a:ext cx="5553855" cy="372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0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Jeffersonian Democracy? How did it impact the country?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17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5956</TotalTime>
  <Words>304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Tw Cen MT Condensed</vt:lpstr>
      <vt:lpstr>Wingdings 3</vt:lpstr>
      <vt:lpstr>Integral</vt:lpstr>
      <vt:lpstr>Jeffersonian Democracy</vt:lpstr>
      <vt:lpstr>Election of 1800</vt:lpstr>
      <vt:lpstr>“Revolution of 1800”</vt:lpstr>
      <vt:lpstr>Discussion</vt:lpstr>
      <vt:lpstr>Jeffersonian Democracy</vt:lpstr>
      <vt:lpstr>Jeffersonian Change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Jeffersonian Democracy</dc:title>
  <dc:creator>Eric Thieleman</dc:creator>
  <cp:lastModifiedBy>Rachael Thieleman</cp:lastModifiedBy>
  <cp:revision>11</cp:revision>
  <cp:lastPrinted>2017-10-30T18:22:27Z</cp:lastPrinted>
  <dcterms:created xsi:type="dcterms:W3CDTF">2016-10-31T02:24:18Z</dcterms:created>
  <dcterms:modified xsi:type="dcterms:W3CDTF">2017-10-31T11:33:46Z</dcterms:modified>
</cp:coreProperties>
</file>