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2"/>
  </p:handoutMasterIdLst>
  <p:sldIdLst>
    <p:sldId id="257" r:id="rId2"/>
    <p:sldId id="258" r:id="rId3"/>
    <p:sldId id="264" r:id="rId4"/>
    <p:sldId id="259" r:id="rId5"/>
    <p:sldId id="260" r:id="rId6"/>
    <p:sldId id="266" r:id="rId7"/>
    <p:sldId id="261" r:id="rId8"/>
    <p:sldId id="262" r:id="rId9"/>
    <p:sldId id="263" r:id="rId10"/>
    <p:sldId id="265" r:id="rId1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 autoAdjust="0"/>
  </p:normalViewPr>
  <p:slideViewPr>
    <p:cSldViewPr snapToGrid="0">
      <p:cViewPr varScale="1">
        <p:scale>
          <a:sx n="42" d="100"/>
          <a:sy n="42" d="100"/>
        </p:scale>
        <p:origin x="54" y="9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98E73E2-11A2-4D8D-9E19-67109BB489A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22DAB1F-7FEF-4A8D-9299-9810211D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8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1/3/2018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Jacksonian Democracy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Compare and Contrast Jeffersonian and Jacksonian Democracy.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97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Election of 1824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86" y="2093976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Election dominated by Sectionalism</a:t>
            </a:r>
          </a:p>
          <a:p>
            <a:r>
              <a:rPr lang="en-US" dirty="0" smtClean="0"/>
              <a:t>Following Era of Good Feelings, 4 people run for president</a:t>
            </a:r>
          </a:p>
          <a:p>
            <a:pPr lvl="1"/>
            <a:r>
              <a:rPr lang="en-US" dirty="0" smtClean="0"/>
              <a:t>John Quincy Adams (North)</a:t>
            </a:r>
          </a:p>
          <a:p>
            <a:pPr lvl="1"/>
            <a:r>
              <a:rPr lang="en-US" dirty="0" smtClean="0"/>
              <a:t>Andrew Jackson (South and West)</a:t>
            </a:r>
          </a:p>
          <a:p>
            <a:pPr lvl="1"/>
            <a:r>
              <a:rPr lang="en-US" dirty="0" smtClean="0"/>
              <a:t>Henry Clay (West)</a:t>
            </a:r>
          </a:p>
          <a:p>
            <a:pPr lvl="1"/>
            <a:r>
              <a:rPr lang="en-US" dirty="0" smtClean="0"/>
              <a:t>William Crawford (South)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Jackson gets the most votes, but not a majority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Since we have no winner, the top two go to the House of Representatives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Jackson and Adams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Clay</a:t>
            </a:r>
            <a:r>
              <a:rPr lang="en-US" dirty="0" smtClean="0"/>
              <a:t>, Speaker of the House of Representatives , </a:t>
            </a:r>
            <a:r>
              <a:rPr lang="en-US" dirty="0" smtClean="0">
                <a:solidFill>
                  <a:srgbClr val="C00000"/>
                </a:solidFill>
              </a:rPr>
              <a:t>convinces his supporters to vote Adams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Clay later became the Secretary of State for Adams (</a:t>
            </a:r>
            <a:r>
              <a:rPr lang="en-US" b="1" u="sng" dirty="0" smtClean="0">
                <a:solidFill>
                  <a:srgbClr val="C00000"/>
                </a:solidFill>
              </a:rPr>
              <a:t>corrupt bargain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 smtClean="0"/>
          </a:p>
        </p:txBody>
      </p:sp>
      <p:pic>
        <p:nvPicPr>
          <p:cNvPr id="7170" name="Picture 2" descr="http://www.findingdulcinea.com/docroot/dulcinea/fd_images/news/on-this-day/Feb/On-this-Day--House-Elects-John-Quincy-Adams-President/news/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839" y="13857"/>
            <a:ext cx="1690014" cy="16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outhernnationalist.com/blog/wp-content/uploads/2010/12/c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81" y="3371418"/>
            <a:ext cx="1694071" cy="17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en/archive/9/90/20100611203840%21WilliamHCrawfo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81" y="5177456"/>
            <a:ext cx="1694071" cy="16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vhs-apush.wikispaces.com/file/view/andrew_jackson.jpeg/42706195/andrew_jackso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81" y="1661506"/>
            <a:ext cx="1694070" cy="16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tudy.com/cimages/multimages/16/18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7" y="484631"/>
            <a:ext cx="10203741" cy="60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John Quincy Adams Presidency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Adams and Clay denied any corrupt bargain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Adams had big plans to expand government’s role in transportation </a:t>
            </a:r>
          </a:p>
          <a:p>
            <a:pPr lvl="1"/>
            <a:r>
              <a:rPr lang="en-US" sz="2000" dirty="0" smtClean="0"/>
              <a:t>Opponents (Andrew Jackson supporters) refused to allow Adams to do anything he wanted.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Congress allowed for some improvements to transportation but not nearly what Adams wanted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qotd.org/portraits/Adams,John_Qui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57" y="4114800"/>
            <a:ext cx="245729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Election of 1828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Corrupt bargain upsets many Jackson supporters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They hated Adams and made sure everyone knew it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Andrew Jackson </a:t>
            </a:r>
            <a:r>
              <a:rPr lang="en-US" sz="2400" dirty="0" smtClean="0">
                <a:solidFill>
                  <a:srgbClr val="C00000"/>
                </a:solidFill>
              </a:rPr>
              <a:t>runs for president against Adams again and wins big in 1828 (very nasty campaign)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Cause: </a:t>
            </a:r>
            <a:r>
              <a:rPr lang="en-US" sz="2000" b="1" u="sng" dirty="0" smtClean="0">
                <a:solidFill>
                  <a:srgbClr val="C00000"/>
                </a:solidFill>
              </a:rPr>
              <a:t>Universal Male Suffrage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All white men can vote (no property needed)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upload.wikimedia.org/wikipedia/commons/9/9f/1828_Electoral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36" y="3344779"/>
            <a:ext cx="5398364" cy="35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6/64/Andrew_Jack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49" y="4343400"/>
            <a:ext cx="21859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94481"/>
            <a:ext cx="105727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1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Jacksonian Democracy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push to give more of a say to the common man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Like Jeffersonian Democracy BUT actually followed through</a:t>
            </a:r>
          </a:p>
          <a:p>
            <a:r>
              <a:rPr lang="en-US" dirty="0" smtClean="0"/>
              <a:t>Jackson promises “equal protection and equal benefits” for all Americans (all white men)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Spoils system</a:t>
            </a:r>
            <a:r>
              <a:rPr lang="en-US" dirty="0" smtClean="0">
                <a:solidFill>
                  <a:srgbClr val="C00000"/>
                </a:solidFill>
              </a:rPr>
              <a:t>: giving out government jobs to supporters of the President</a:t>
            </a:r>
          </a:p>
          <a:p>
            <a:endParaRPr lang="en-US" dirty="0"/>
          </a:p>
        </p:txBody>
      </p:sp>
      <p:pic>
        <p:nvPicPr>
          <p:cNvPr id="3074" name="Picture 2" descr="http://1.bp.blogspot.com/-DTVAz6l_3w4/Us2d2WYyRdI/AAAAAAAAAF0/Cmvz9OOB2FY/s1600/jackson.campaignposter1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12" y="3867150"/>
            <a:ext cx="248535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irkwood.k12.mo.us/parent_student/KHS/plattes/topics7and8/topics7and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31" y="4267201"/>
            <a:ext cx="373415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arm3.static.flickr.com/2365/2514261004_c711ca4305.jpg?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252176"/>
            <a:ext cx="2383531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Discussion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What is Jacksonian Democracy? (Describe it in your words)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How does Jacksonian Democracy relate to universal male suffrage?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Predict how things will change because of more power being given to the common man and their “champion” in Jackson.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Jackson’s beliefs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6553" y="2093976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Jackson believed he was the champion of the common man</a:t>
            </a:r>
          </a:p>
          <a:p>
            <a:r>
              <a:rPr lang="en-US" sz="2800" dirty="0" smtClean="0"/>
              <a:t>Nicknamed “Old Hickory” by his soldiers because of how tough and hard he was, but was very popular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He helped create the </a:t>
            </a:r>
            <a:r>
              <a:rPr lang="en-US" sz="2800" b="1" u="sng" dirty="0" smtClean="0">
                <a:solidFill>
                  <a:srgbClr val="C00000"/>
                </a:solidFill>
              </a:rPr>
              <a:t>Democratic Party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Political Party which operated on the following ideas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Common man </a:t>
            </a:r>
            <a:r>
              <a:rPr lang="en-US" sz="2000" dirty="0" smtClean="0"/>
              <a:t>(or their representative in government) </a:t>
            </a:r>
            <a:r>
              <a:rPr lang="en-US" sz="2000" dirty="0" smtClean="0">
                <a:solidFill>
                  <a:srgbClr val="C00000"/>
                </a:solidFill>
              </a:rPr>
              <a:t>should have power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Less government power </a:t>
            </a:r>
            <a:r>
              <a:rPr lang="en-US" sz="2000" dirty="0" smtClean="0"/>
              <a:t>(unless it helped the common man)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Supports States’ rights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media-2.web.britannica.com/eb-media/72/1772-004-65276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3287268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19175</TotalTime>
  <Words>380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Rockwell</vt:lpstr>
      <vt:lpstr>Rockwell Condensed</vt:lpstr>
      <vt:lpstr>Wingdings</vt:lpstr>
      <vt:lpstr>Wood Type</vt:lpstr>
      <vt:lpstr>Jacksonian Democracy</vt:lpstr>
      <vt:lpstr>Election of 1824</vt:lpstr>
      <vt:lpstr>PowerPoint Presentation</vt:lpstr>
      <vt:lpstr>John Quincy Adams Presidency</vt:lpstr>
      <vt:lpstr>Election of 1828</vt:lpstr>
      <vt:lpstr>PowerPoint Presentation</vt:lpstr>
      <vt:lpstr>Jacksonian Democracy</vt:lpstr>
      <vt:lpstr>Discussion</vt:lpstr>
      <vt:lpstr>Jackson’s beliefs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Jacksonian Democracy</dc:title>
  <dc:creator>Eric Thieleman</dc:creator>
  <cp:lastModifiedBy>Rachael Thieleman</cp:lastModifiedBy>
  <cp:revision>9</cp:revision>
  <cp:lastPrinted>2018-01-03T17:31:51Z</cp:lastPrinted>
  <dcterms:created xsi:type="dcterms:W3CDTF">2016-01-01T17:03:17Z</dcterms:created>
  <dcterms:modified xsi:type="dcterms:W3CDTF">2018-01-04T13:52:40Z</dcterms:modified>
</cp:coreProperties>
</file>