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E599-447F-45D8-AD66-D52FBF26961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E2A4-D5AB-4FEA-A64E-940D9A7E0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73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E599-447F-45D8-AD66-D52FBF26961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E2A4-D5AB-4FEA-A64E-940D9A7E0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15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E599-447F-45D8-AD66-D52FBF26961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E2A4-D5AB-4FEA-A64E-940D9A7E0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E599-447F-45D8-AD66-D52FBF26961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E2A4-D5AB-4FEA-A64E-940D9A7E0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522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E599-447F-45D8-AD66-D52FBF26961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E2A4-D5AB-4FEA-A64E-940D9A7E0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3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E599-447F-45D8-AD66-D52FBF26961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E2A4-D5AB-4FEA-A64E-940D9A7E0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0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E599-447F-45D8-AD66-D52FBF26961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E2A4-D5AB-4FEA-A64E-940D9A7E0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440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E599-447F-45D8-AD66-D52FBF26961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E2A4-D5AB-4FEA-A64E-940D9A7E0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650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E599-447F-45D8-AD66-D52FBF26961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E2A4-D5AB-4FEA-A64E-940D9A7E0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47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E599-447F-45D8-AD66-D52FBF26961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E2A4-D5AB-4FEA-A64E-940D9A7E0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6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1E599-447F-45D8-AD66-D52FBF26961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77E2A4-D5AB-4FEA-A64E-940D9A7E0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7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1E599-447F-45D8-AD66-D52FBF26961A}" type="datetimeFigureOut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7E2A4-D5AB-4FEA-A64E-940D9A7E06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39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Inventions of the West </a:t>
            </a:r>
            <a:r>
              <a:rPr lang="en-US" dirty="0" smtClean="0"/>
              <a:t>(#5 of the Unit Book)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white piece of printer paper – write “Inventions of the West” at the top</a:t>
            </a:r>
          </a:p>
          <a:p>
            <a:r>
              <a:rPr lang="en-US" dirty="0" smtClean="0"/>
              <a:t>Pick one of the inventions discussed today </a:t>
            </a:r>
          </a:p>
          <a:p>
            <a:pPr lvl="1"/>
            <a:r>
              <a:rPr lang="en-US" dirty="0" smtClean="0"/>
              <a:t>Create an advertisement to sell the product </a:t>
            </a:r>
          </a:p>
          <a:p>
            <a:pPr lvl="1"/>
            <a:r>
              <a:rPr lang="en-US" dirty="0" smtClean="0"/>
              <a:t>Your advertisement should include a price (any fake price) and WHY people should buy your product. (The importance).</a:t>
            </a:r>
          </a:p>
          <a:p>
            <a:r>
              <a:rPr lang="en-US" dirty="0" smtClean="0"/>
              <a:t>On the back, in a paragraph, write about the significance of the invention you chose. Explain why you believe it to be more significant than two other inventions discussed. </a:t>
            </a:r>
          </a:p>
        </p:txBody>
      </p:sp>
    </p:spTree>
    <p:extLst>
      <p:ext uri="{BB962C8B-B14F-4D97-AF65-F5344CB8AC3E}">
        <p14:creationId xmlns:p14="http://schemas.microsoft.com/office/powerpoint/2010/main" val="4242577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Inventions of the West (#5 of the Unit Book)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Inventions of the West (#5 of the Unit Book)</dc:title>
  <dc:creator>Rachael Thieleman</dc:creator>
  <cp:lastModifiedBy>Rachael Thieleman</cp:lastModifiedBy>
  <cp:revision>1</cp:revision>
  <dcterms:created xsi:type="dcterms:W3CDTF">2018-04-03T15:43:51Z</dcterms:created>
  <dcterms:modified xsi:type="dcterms:W3CDTF">2018-04-03T15:50:07Z</dcterms:modified>
</cp:coreProperties>
</file>