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9" r:id="rId2"/>
    <p:sldId id="260" r:id="rId3"/>
    <p:sldId id="257" r:id="rId4"/>
    <p:sldId id="261" r:id="rId5"/>
    <p:sldId id="262" r:id="rId6"/>
    <p:sldId id="264" r:id="rId7"/>
    <p:sldId id="263" r:id="rId8"/>
    <p:sldId id="265" r:id="rId9"/>
    <p:sldId id="267" r:id="rId10"/>
    <p:sldId id="268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73B0-25DE-44E8-85BC-48642A6D36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61CB-0450-4195-9755-4D914F1D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6691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7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6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5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4027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5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1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226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728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720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Industry in the North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that the North has gone through the industrial revolution, what problems do you predict will come up?</a:t>
            </a:r>
          </a:p>
        </p:txBody>
      </p:sp>
    </p:spTree>
    <p:extLst>
      <p:ext uri="{BB962C8B-B14F-4D97-AF65-F5344CB8AC3E}">
        <p14:creationId xmlns:p14="http://schemas.microsoft.com/office/powerpoint/2010/main" val="28431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chemeClr val="tx1"/>
                </a:solidFill>
              </a:rPr>
              <a:t>North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066800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0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b="1" u="sng" dirty="0" smtClean="0">
                <a:solidFill>
                  <a:srgbClr val="C00000"/>
                </a:solidFill>
              </a:rPr>
              <a:t>American System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Former war hawk </a:t>
            </a:r>
            <a:r>
              <a:rPr lang="en-US" dirty="0" smtClean="0">
                <a:solidFill>
                  <a:srgbClr val="C00000"/>
                </a:solidFill>
              </a:rPr>
              <a:t>Henry Clay, a Nationalist came up with a plan for the nation’s economy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Goal: promote interdependence among the three sections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of the country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Three parts of the American System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National Bank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Protective Tariff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Improve Transportation (build roads, canals, etc.)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henryclay.org/wp-content/uploads/2008/04/fotashenry-c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81" y="2783388"/>
            <a:ext cx="29718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Economy of the North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Had focused on only trading which hurt during Embargo and War of 1812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Focus turned to Industry</a:t>
            </a:r>
          </a:p>
          <a:p>
            <a:pPr lvl="1"/>
            <a:r>
              <a:rPr lang="en-US" dirty="0" smtClean="0"/>
              <a:t>Need to make their own stuff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Industrial Revolution </a:t>
            </a:r>
            <a:r>
              <a:rPr lang="en-US" dirty="0" smtClean="0">
                <a:solidFill>
                  <a:srgbClr val="C00000"/>
                </a:solidFill>
              </a:rPr>
              <a:t>(major changes in making things)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media-1.web.britannica.com/eb-media/97/92897-004-5029FF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79" y="3972591"/>
            <a:ext cx="3889643" cy="28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c/c3/Hartmann_Maschinenhalle_1868_%280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984947"/>
            <a:ext cx="4443260" cy="28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Factors helping Industry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Poor soil (not good for growing crops)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Rapid rivers </a:t>
            </a:r>
            <a:r>
              <a:rPr lang="en-US" dirty="0" smtClean="0"/>
              <a:t>of New England </a:t>
            </a:r>
            <a:r>
              <a:rPr lang="en-US" dirty="0" smtClean="0">
                <a:solidFill>
                  <a:srgbClr val="C00000"/>
                </a:solidFill>
              </a:rPr>
              <a:t>powered mills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Port cities </a:t>
            </a:r>
            <a:r>
              <a:rPr lang="en-US" dirty="0" smtClean="0"/>
              <a:t>(NYC, Boston, Philadelphia) </a:t>
            </a:r>
            <a:r>
              <a:rPr lang="en-US" dirty="0" smtClean="0">
                <a:solidFill>
                  <a:srgbClr val="C00000"/>
                </a:solidFill>
              </a:rPr>
              <a:t>allowed for easy access to trade goods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porttowns.port.ac.uk/wp-content/uploads/Claude-Lorrain-xx-Port-with-Villa-Medici-1637-xx-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509318"/>
            <a:ext cx="4343400" cy="32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efsc.noaa.gov/sos/spsyn/af/salmon/images/fig41_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/>
          <a:stretch/>
        </p:blipFill>
        <p:spPr bwMode="auto">
          <a:xfrm>
            <a:off x="2281238" y="3509318"/>
            <a:ext cx="2752725" cy="33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Discussion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would an industrial revolution change a country?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Why would the North (and not the South) begin focusing on industry?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What problems may arise with so many jobs popping up in the North?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New Innovations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inchestersutler.com/Parts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236" y="57150"/>
            <a:ext cx="31617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New improvements allowed people to make things faster and easier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Interchangeable Parts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Factory System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Erie Canal</a:t>
            </a:r>
            <a:r>
              <a:rPr lang="en-US" dirty="0" smtClean="0">
                <a:solidFill>
                  <a:srgbClr val="C00000"/>
                </a:solidFill>
              </a:rPr>
              <a:t>: Man made water way from Hudson river to Great Lakes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Benefits: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Made New York City a major trading port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Quicker to travel from East to West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Reduced the cost of moving goods and raw materials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3076" name="Picture 4" descr="http://www.nps.gov/nr/twhp/wwwlps/lessons/21boott/21IMAGES/21COV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36" y="352424"/>
            <a:ext cx="33528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236" y="2779112"/>
            <a:ext cx="3161764" cy="3023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236" y="4822096"/>
            <a:ext cx="3161764" cy="2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Immigration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Push/Pull factors</a:t>
            </a:r>
            <a:r>
              <a:rPr lang="en-US" dirty="0" smtClean="0">
                <a:solidFill>
                  <a:srgbClr val="C00000"/>
                </a:solidFill>
              </a:rPr>
              <a:t>: What pushes a person out of their home country and what pulls them to their new country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German Immigrants: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Push: Lack of Freedom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Pull: Midwest </a:t>
            </a:r>
            <a:r>
              <a:rPr lang="en-US" dirty="0" smtClean="0">
                <a:solidFill>
                  <a:srgbClr val="C00000"/>
                </a:solidFill>
              </a:rPr>
              <a:t>farms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Irish Immigrants: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Push: Crop famine </a:t>
            </a:r>
            <a:r>
              <a:rPr lang="en-US" dirty="0" smtClean="0">
                <a:solidFill>
                  <a:schemeClr val="tx1"/>
                </a:solidFill>
              </a:rPr>
              <a:t>(potato)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Pull: Northern cities for </a:t>
            </a:r>
            <a:r>
              <a:rPr lang="en-US" dirty="0" smtClean="0">
                <a:solidFill>
                  <a:srgbClr val="C00000"/>
                </a:solidFill>
              </a:rPr>
              <a:t>factory jobs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u="sng" dirty="0" smtClean="0">
                <a:solidFill>
                  <a:srgbClr val="C00000"/>
                </a:solidFill>
              </a:rPr>
              <a:t>Nativism</a:t>
            </a:r>
            <a:r>
              <a:rPr lang="en-US" dirty="0" smtClean="0">
                <a:solidFill>
                  <a:srgbClr val="C00000"/>
                </a:solidFill>
              </a:rPr>
              <a:t>: Opposition to immigrants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Increases dramatically</a:t>
            </a:r>
          </a:p>
        </p:txBody>
      </p:sp>
      <p:pic>
        <p:nvPicPr>
          <p:cNvPr id="5122" name="Picture 2" descr="http://upload.wikimedia.org/wikipedia/en/8/82/Germans-emigrate-1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/>
        </p:blipFill>
        <p:spPr bwMode="auto">
          <a:xfrm>
            <a:off x="8391525" y="4482921"/>
            <a:ext cx="3800475" cy="23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Life in the North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a diary entry as if you are someone who was traveling through the North and experiencing the things discussed today in class.  Your diary entry should include answers to the following: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How has the industrial revolution changed life?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What is a new innovation that you have seen? How do you believe it will impact America?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What have you noticed about the immigrants within the city? What type of conditions do they and other poor workers live in? 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371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Franklin Gothic Book</vt:lpstr>
      <vt:lpstr>Crop</vt:lpstr>
      <vt:lpstr>Industry in the North</vt:lpstr>
      <vt:lpstr>What is the North?</vt:lpstr>
      <vt:lpstr>The “American System”</vt:lpstr>
      <vt:lpstr>Economy of the North</vt:lpstr>
      <vt:lpstr>Factors helping Industry</vt:lpstr>
      <vt:lpstr>Discussion</vt:lpstr>
      <vt:lpstr>New Innovations</vt:lpstr>
      <vt:lpstr>Immigration</vt:lpstr>
      <vt:lpstr>Life in the North 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Thieleman</dc:creator>
  <cp:lastModifiedBy>admin</cp:lastModifiedBy>
  <cp:revision>14</cp:revision>
  <cp:lastPrinted>2017-12-05T12:10:44Z</cp:lastPrinted>
  <dcterms:created xsi:type="dcterms:W3CDTF">2016-11-29T04:05:10Z</dcterms:created>
  <dcterms:modified xsi:type="dcterms:W3CDTF">2017-12-05T12:54:49Z</dcterms:modified>
</cp:coreProperties>
</file>