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1312" autoAdjust="0"/>
  </p:normalViewPr>
  <p:slideViewPr>
    <p:cSldViewPr>
      <p:cViewPr varScale="1">
        <p:scale>
          <a:sx n="72" d="100"/>
          <a:sy n="72" d="100"/>
        </p:scale>
        <p:origin x="11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4D6AD262-4B0C-4081-A1BA-FD0612D4C8D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6541CED1-1A00-4817-8326-B6D1D45E2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22D63-D469-49A7-A2BC-F1725741350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2326-8AAB-48C4-B181-70B3CEBBA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42326-8AAB-48C4-B181-70B3CEBBA3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0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274A05-27FA-44D9-84B2-F329C9E3DD6F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69E1B0-CE4E-4C31-A604-291B00D2C1C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Individualism in America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Growth of Individualism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French and Indian War resulted in Britain controlling all land east of the Mississippi River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Colonists enjoyed </a:t>
            </a:r>
            <a:r>
              <a:rPr lang="en-US" b="1" u="sng" dirty="0" smtClean="0">
                <a:solidFill>
                  <a:srgbClr val="C00000"/>
                </a:solidFill>
              </a:rPr>
              <a:t>salutary neglect </a:t>
            </a:r>
            <a:r>
              <a:rPr lang="en-US" dirty="0" smtClean="0"/>
              <a:t>(beneficial neglect)</a:t>
            </a:r>
            <a:endParaRPr lang="en-US" b="1" u="sng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used a “hands off” approach to colonies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Why?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was so far away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could not control actions of colonists</a:t>
            </a:r>
          </a:p>
        </p:txBody>
      </p:sp>
      <p:pic>
        <p:nvPicPr>
          <p:cNvPr id="1026" name="Picture 2" descr="http://fortressofdoors.com/content/images/2015/04/salutarynegl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69" y="3048000"/>
            <a:ext cx="2424831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199"/>
            <a:ext cx="4495800" cy="236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Effect of Salutary Neglect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Individualism on the rise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Colonies become self-reliant </a:t>
            </a:r>
            <a:r>
              <a:rPr lang="en-US" dirty="0" smtClean="0"/>
              <a:t>(on-their-own attitude)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Develop their own (representative) governments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Expanding westward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2050" name="Picture 2" descr="http://bearingdrift.com/wp-content/uploads/420-first-meeting-of-house-of-burgesses-16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8" y="3429000"/>
            <a:ext cx="4000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ttysburg.k12.pa.us/webpages/hhistory/imageGallery/post%20treaty%20a%20and%20i%20loc%20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219450" cy="41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Moving west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Many wish to expand to the new lands west of the Appalachian Mountains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Daniel Boone </a:t>
            </a:r>
            <a:r>
              <a:rPr lang="en-US" dirty="0" smtClean="0">
                <a:solidFill>
                  <a:srgbClr val="C00000"/>
                </a:solidFill>
              </a:rPr>
              <a:t>(an explorer) helps construct the </a:t>
            </a:r>
            <a:r>
              <a:rPr lang="en-US" b="1" u="sng" dirty="0" smtClean="0">
                <a:solidFill>
                  <a:srgbClr val="C00000"/>
                </a:solidFill>
              </a:rPr>
              <a:t>Wilderness Road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 route through the Cumberland gap and the mountains to the west</a:t>
            </a:r>
          </a:p>
          <a:p>
            <a:r>
              <a:rPr lang="en-US" dirty="0" smtClean="0"/>
              <a:t>Many colonists utilize the </a:t>
            </a:r>
            <a:r>
              <a:rPr lang="en-US" dirty="0" smtClean="0">
                <a:solidFill>
                  <a:srgbClr val="C00000"/>
                </a:solidFill>
              </a:rPr>
              <a:t>road to get to Tennessee and Kentucky</a:t>
            </a:r>
          </a:p>
          <a:p>
            <a:pPr lvl="1"/>
            <a:r>
              <a:rPr lang="en-US" b="1" u="sng" dirty="0" smtClean="0">
                <a:solidFill>
                  <a:schemeClr val="tx1"/>
                </a:solidFill>
              </a:rPr>
              <a:t>William Bean, Thomas Sharpe Spencer and Dr. Thomas Walker</a:t>
            </a:r>
            <a:r>
              <a:rPr lang="en-US" dirty="0" smtClean="0">
                <a:solidFill>
                  <a:schemeClr val="tx1"/>
                </a:solidFill>
              </a:rPr>
              <a:t> were the first settlers in Tennessee</a:t>
            </a:r>
          </a:p>
        </p:txBody>
      </p:sp>
      <p:pic>
        <p:nvPicPr>
          <p:cNvPr id="3076" name="Picture 4" descr="https://s3.amazonaws.com/img.ultrasignup.com/events/raw/e60c270d-b532-4d97-b684-97b6e691f3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762000"/>
            <a:ext cx="1447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Wilderness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legendsofamerica.com/photos-kentucky/WildernessRoadMapN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15200" cy="48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Discussion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What would be the advantage of salutary neglect for both Britain and the colonists?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How does this lead to a rise of individualism in the colonies?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Predict what problems may come up from salutary neglect.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Britain Makes some rules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Pontiac’s Rebellion</a:t>
            </a:r>
            <a:r>
              <a:rPr lang="en-US" dirty="0" smtClean="0">
                <a:solidFill>
                  <a:srgbClr val="C00000"/>
                </a:solidFill>
              </a:rPr>
              <a:t>: Native American rebellion against colonists in Great Lakes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Britain saw the need to limit where colonists can go</a:t>
            </a:r>
          </a:p>
          <a:p>
            <a:r>
              <a:rPr lang="en-US" b="1" u="sng" dirty="0" smtClean="0">
                <a:solidFill>
                  <a:srgbClr val="C00000"/>
                </a:solidFill>
              </a:rPr>
              <a:t>Proclamation of 1763</a:t>
            </a:r>
            <a:r>
              <a:rPr lang="en-US" dirty="0" smtClean="0">
                <a:solidFill>
                  <a:srgbClr val="C00000"/>
                </a:solidFill>
              </a:rPr>
              <a:t>: outlawed colonists from settling west of Appalachian </a:t>
            </a:r>
            <a:r>
              <a:rPr lang="en-US" dirty="0" smtClean="0">
                <a:solidFill>
                  <a:srgbClr val="C00000"/>
                </a:solidFill>
              </a:rPr>
              <a:t>Mountains (Indian Land)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Upsets colonists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cannot enforce it </a:t>
            </a:r>
            <a:r>
              <a:rPr lang="en-US" dirty="0" smtClean="0">
                <a:solidFill>
                  <a:schemeClr val="tx1"/>
                </a:solidFill>
              </a:rPr>
              <a:t>(too far away)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upload.wikimedia.org/wikipedia/commons/0/0b/Pontiac%27s_w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7910"/>
            <a:ext cx="3372183" cy="26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tchellteachers.org/USHistory/CausesoftheAmericanRevolution/images/ProclamationLine_176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20" y="3352800"/>
            <a:ext cx="344678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Tennessee Settlement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Colonists ignore British and continue to settle in west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Watauga Settlement: first settlement in Tennessee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Land bought from Cherokee Indians- still conflict with Cherokee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Sets up a majority-rule government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James Robertson: leaves Watauga and settles at Fort </a:t>
            </a:r>
            <a:r>
              <a:rPr lang="en-US" dirty="0" err="1" smtClean="0">
                <a:solidFill>
                  <a:srgbClr val="C00000"/>
                </a:solidFill>
              </a:rPr>
              <a:t>Nashborough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“Father of Middle Tennessee”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freepages.genealogy.rootsweb.ancestry.com/~prsjr/na/maps/sfa-002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81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cpedia.org/sites/default/files/images_bio/Robertson_James_Museum_of_Hi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572001"/>
            <a:ext cx="2019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How did the colonists’ individualism conflict with Britain’s newfound need for 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72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1005</TotalTime>
  <Words>301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Bookman Old Style</vt:lpstr>
      <vt:lpstr>Calibri</vt:lpstr>
      <vt:lpstr>Gill Sans MT</vt:lpstr>
      <vt:lpstr>Wingdings</vt:lpstr>
      <vt:lpstr>Wingdings 3</vt:lpstr>
      <vt:lpstr>Origin</vt:lpstr>
      <vt:lpstr>Individualism in America</vt:lpstr>
      <vt:lpstr>Growth of Individualism</vt:lpstr>
      <vt:lpstr>Effect of Salutary Neglect</vt:lpstr>
      <vt:lpstr>Moving west</vt:lpstr>
      <vt:lpstr>Wilderness Road</vt:lpstr>
      <vt:lpstr>Discussion</vt:lpstr>
      <vt:lpstr>Britain Makes some rules</vt:lpstr>
      <vt:lpstr>Tennessee Settlement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Individualism in the American Colonies</dc:title>
  <dc:creator>Admin</dc:creator>
  <cp:lastModifiedBy>admin</cp:lastModifiedBy>
  <cp:revision>21</cp:revision>
  <cp:lastPrinted>2015-09-11T11:51:23Z</cp:lastPrinted>
  <dcterms:created xsi:type="dcterms:W3CDTF">2015-09-10T15:35:15Z</dcterms:created>
  <dcterms:modified xsi:type="dcterms:W3CDTF">2017-09-05T18:58:12Z</dcterms:modified>
</cp:coreProperties>
</file>