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57" r:id="rId3"/>
    <p:sldId id="261" r:id="rId4"/>
    <p:sldId id="263" r:id="rId5"/>
    <p:sldId id="265" r:id="rId6"/>
    <p:sldId id="266" r:id="rId7"/>
    <p:sldId id="258" r:id="rId8"/>
    <p:sldId id="259" r:id="rId9"/>
    <p:sldId id="260" r:id="rId10"/>
    <p:sldId id="262" r:id="rId11"/>
    <p:sldId id="267" r:id="rId12"/>
    <p:sldId id="264" r:id="rId13"/>
    <p:sldId id="268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6" autoAdjust="0"/>
    <p:restoredTop sz="94585" autoAdjust="0"/>
  </p:normalViewPr>
  <p:slideViewPr>
    <p:cSldViewPr>
      <p:cViewPr varScale="1">
        <p:scale>
          <a:sx n="74" d="100"/>
          <a:sy n="74" d="100"/>
        </p:scale>
        <p:origin x="111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45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1E690-9366-47CF-B987-CDD393003A14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BD3E2-4223-4702-BDA1-28A7E4DC2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75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3AC1-7715-41F6-BF55-652995FD1502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8A7C-3DA5-4234-AD7E-2DA8CF77DC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3AC1-7715-41F6-BF55-652995FD1502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8A7C-3DA5-4234-AD7E-2DA8CF77DC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3AC1-7715-41F6-BF55-652995FD1502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8A7C-3DA5-4234-AD7E-2DA8CF77DC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3AC1-7715-41F6-BF55-652995FD1502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8A7C-3DA5-4234-AD7E-2DA8CF77DC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3AC1-7715-41F6-BF55-652995FD1502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8A7C-3DA5-4234-AD7E-2DA8CF77DC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3AC1-7715-41F6-BF55-652995FD1502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8A7C-3DA5-4234-AD7E-2DA8CF77DC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3AC1-7715-41F6-BF55-652995FD1502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8A7C-3DA5-4234-AD7E-2DA8CF77DC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3AC1-7715-41F6-BF55-652995FD1502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8A7C-3DA5-4234-AD7E-2DA8CF77DC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3AC1-7715-41F6-BF55-652995FD1502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8A7C-3DA5-4234-AD7E-2DA8CF77DC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3AC1-7715-41F6-BF55-652995FD1502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8A7C-3DA5-4234-AD7E-2DA8CF77DC1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3AC1-7715-41F6-BF55-652995FD1502}" type="datetimeFigureOut">
              <a:rPr lang="en-US" smtClean="0"/>
              <a:t>9/5/2017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3D8A7C-3DA5-4234-AD7E-2DA8CF77DC1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83D8A7C-3DA5-4234-AD7E-2DA8CF77DC1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0633AC1-7715-41F6-BF55-652995FD1502}" type="datetimeFigureOut">
              <a:rPr lang="en-US" smtClean="0"/>
              <a:t>9/5/2017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French and Indian War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33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Course of the War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British focused on Ohio Valley </a:t>
            </a:r>
            <a:r>
              <a:rPr lang="en-US" dirty="0" smtClean="0"/>
              <a:t>at first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Britain struggled early</a:t>
            </a:r>
            <a:r>
              <a:rPr lang="en-US" dirty="0" smtClean="0"/>
              <a:t>, losing many battles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French </a:t>
            </a:r>
            <a:r>
              <a:rPr lang="en-US" dirty="0" smtClean="0"/>
              <a:t>get</a:t>
            </a:r>
            <a:r>
              <a:rPr lang="en-US" dirty="0" smtClean="0">
                <a:solidFill>
                  <a:srgbClr val="C00000"/>
                </a:solidFill>
              </a:rPr>
              <a:t> assistance </a:t>
            </a:r>
            <a:r>
              <a:rPr lang="en-US" dirty="0" smtClean="0"/>
              <a:t>here</a:t>
            </a:r>
            <a:r>
              <a:rPr lang="en-US" dirty="0" smtClean="0">
                <a:solidFill>
                  <a:srgbClr val="C00000"/>
                </a:solidFill>
              </a:rPr>
              <a:t> from Native allies</a:t>
            </a:r>
          </a:p>
          <a:p>
            <a:pPr lvl="2"/>
            <a:r>
              <a:rPr lang="en-US" dirty="0" smtClean="0"/>
              <a:t>Massacre at Fort Loudoun: Cherokee Indians massacre a British fort in present day Tennessee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Strategy shifts </a:t>
            </a:r>
            <a:r>
              <a:rPr lang="en-US" dirty="0" smtClean="0"/>
              <a:t>to attacking </a:t>
            </a:r>
            <a:r>
              <a:rPr lang="en-US" dirty="0" smtClean="0">
                <a:solidFill>
                  <a:srgbClr val="C00000"/>
                </a:solidFill>
              </a:rPr>
              <a:t>major French cities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Montreal and Quebec </a:t>
            </a:r>
            <a:r>
              <a:rPr lang="en-US" dirty="0" smtClean="0"/>
              <a:t>City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in Canada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Britain</a:t>
            </a:r>
            <a:r>
              <a:rPr lang="en-US" dirty="0" smtClean="0"/>
              <a:t> takes the cities and </a:t>
            </a:r>
            <a:r>
              <a:rPr lang="en-US" dirty="0" smtClean="0">
                <a:solidFill>
                  <a:srgbClr val="C00000"/>
                </a:solidFill>
              </a:rPr>
              <a:t>forces France to surrender</a:t>
            </a:r>
          </a:p>
          <a:p>
            <a:endParaRPr lang="en-US" dirty="0"/>
          </a:p>
        </p:txBody>
      </p:sp>
      <p:pic>
        <p:nvPicPr>
          <p:cNvPr id="7170" name="Picture 2" descr="https://upload.wikimedia.org/wikipedia/commons/6/62/Cherokee-attack-fort-loudoun-garrison-peixot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95800"/>
            <a:ext cx="3733800" cy="226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cdn-1.britishbattles.com/images/quebec/landing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435007"/>
            <a:ext cx="4267200" cy="238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237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s://upload.wikimedia.org/wikipedia/commons/thumb/9/9c/French_and_indian_war_map.svg/2000px-French_and_indian_war_map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99564" cy="608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93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Effects of the War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48006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France </a:t>
            </a:r>
            <a:r>
              <a:rPr lang="en-US" dirty="0" smtClean="0">
                <a:solidFill>
                  <a:srgbClr val="C00000"/>
                </a:solidFill>
              </a:rPr>
              <a:t>loses control of Canada and Ohio Valley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Britain gets all their land (Treaty of Paris)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British colonists free of fear of French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Colonists believe </a:t>
            </a:r>
            <a:r>
              <a:rPr lang="en-US" dirty="0" smtClean="0">
                <a:solidFill>
                  <a:srgbClr val="C00000"/>
                </a:solidFill>
              </a:rPr>
              <a:t>they can move west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9218" name="Picture 2" descr="http://jb-hdnp.org/Sarver/Maps/ah05_prewarpostwarbdy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95601"/>
            <a:ext cx="5357611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66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600" dirty="0" smtClean="0"/>
              <a:t>What was a major impact of the French and Indian War?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58623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in Colonies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French colonies: New France (small population)</a:t>
            </a:r>
          </a:p>
          <a:p>
            <a:pPr lvl="1"/>
            <a:r>
              <a:rPr lang="en-US" dirty="0" smtClean="0"/>
              <a:t>Primarily Catholic </a:t>
            </a:r>
          </a:p>
          <a:p>
            <a:pPr lvl="1"/>
            <a:r>
              <a:rPr lang="en-US" dirty="0" smtClean="0"/>
              <a:t>Economy focused on Fur trade (with Native Americans)</a:t>
            </a:r>
          </a:p>
          <a:p>
            <a:pPr lvl="1"/>
            <a:r>
              <a:rPr lang="en-US" dirty="0" smtClean="0"/>
              <a:t>Controlled land west of Appalachian Mountains</a:t>
            </a:r>
          </a:p>
          <a:p>
            <a:pPr lvl="2"/>
            <a:r>
              <a:rPr lang="en-US" dirty="0" smtClean="0"/>
              <a:t>Ohio and Mississippi River Valleys</a:t>
            </a:r>
          </a:p>
          <a:p>
            <a:r>
              <a:rPr lang="en-US" dirty="0" smtClean="0"/>
              <a:t>British colonies: 13 Colonies (large population)</a:t>
            </a:r>
          </a:p>
          <a:p>
            <a:pPr lvl="1"/>
            <a:r>
              <a:rPr lang="en-US" dirty="0" smtClean="0"/>
              <a:t>Many different religions</a:t>
            </a:r>
          </a:p>
          <a:p>
            <a:pPr lvl="1"/>
            <a:r>
              <a:rPr lang="en-US" dirty="0" smtClean="0"/>
              <a:t>Economy is very diverse</a:t>
            </a:r>
          </a:p>
          <a:p>
            <a:pPr lvl="1"/>
            <a:r>
              <a:rPr lang="en-US" dirty="0" smtClean="0"/>
              <a:t>Stuck along the east coast of North America (want land)</a:t>
            </a:r>
          </a:p>
          <a:p>
            <a:r>
              <a:rPr lang="en-US" dirty="0" smtClean="0"/>
              <a:t>Tensions over the land in the Ohio River Valley leads to conflict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76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irwinator.com/126/17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7530"/>
            <a:ext cx="8229600" cy="679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89679" y="3804082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Ohio Valley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777316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T-Chart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Make a T-Chart in your notes</a:t>
            </a:r>
          </a:p>
          <a:p>
            <a:pPr marL="11430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		British Colonies v. New France Colony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133600" y="2743200"/>
            <a:ext cx="53721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648200" y="2268855"/>
            <a:ext cx="0" cy="458914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480402" y="2268855"/>
            <a:ext cx="41831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British Colonies	</a:t>
            </a:r>
            <a:r>
              <a:rPr lang="en-US" altLang="en-US" b="1" dirty="0">
                <a:solidFill>
                  <a:srgbClr val="C00000"/>
                </a:solidFill>
                <a:latin typeface="Cambria" pitchFamily="18" charset="0"/>
                <a:ea typeface="MS Mincho" pitchFamily="49" charset="-128"/>
                <a:cs typeface="Times New Roman" pitchFamily="18" charset="0"/>
              </a:rPr>
              <a:t>	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New France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60438" algn="l"/>
              </a:tabLst>
            </a:pPr>
            <a:r>
              <a:rPr kumimoji="0" lang="en-US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</a:rPr>
              <a:t>	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36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Place the following descriptions under either the British Colonies or New France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67000"/>
            <a:ext cx="403860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400" i="1" dirty="0" smtClean="0">
                <a:solidFill>
                  <a:srgbClr val="C00000"/>
                </a:solidFill>
              </a:rPr>
              <a:t>Large population</a:t>
            </a:r>
          </a:p>
          <a:p>
            <a:pPr>
              <a:buFontTx/>
              <a:buChar char="-"/>
            </a:pPr>
            <a:r>
              <a:rPr lang="en-US" sz="2400" i="1" dirty="0" smtClean="0">
                <a:solidFill>
                  <a:srgbClr val="C00000"/>
                </a:solidFill>
              </a:rPr>
              <a:t>Mostly Catholic</a:t>
            </a:r>
          </a:p>
          <a:p>
            <a:pPr>
              <a:buFontTx/>
              <a:buChar char="-"/>
            </a:pPr>
            <a:r>
              <a:rPr lang="en-US" sz="2400" i="1" dirty="0" smtClean="0">
                <a:solidFill>
                  <a:srgbClr val="C00000"/>
                </a:solidFill>
              </a:rPr>
              <a:t> </a:t>
            </a:r>
            <a:r>
              <a:rPr lang="en-US" sz="2400" i="1" dirty="0">
                <a:solidFill>
                  <a:srgbClr val="C00000"/>
                </a:solidFill>
              </a:rPr>
              <a:t>fur </a:t>
            </a:r>
            <a:r>
              <a:rPr lang="en-US" sz="2400" i="1" dirty="0" smtClean="0">
                <a:solidFill>
                  <a:srgbClr val="C00000"/>
                </a:solidFill>
              </a:rPr>
              <a:t>traders</a:t>
            </a:r>
          </a:p>
          <a:p>
            <a:pPr>
              <a:buFontTx/>
              <a:buChar char="-"/>
            </a:pPr>
            <a:r>
              <a:rPr lang="en-US" sz="2400" i="1" dirty="0" smtClean="0">
                <a:solidFill>
                  <a:srgbClr val="C00000"/>
                </a:solidFill>
              </a:rPr>
              <a:t>diverse economy</a:t>
            </a:r>
          </a:p>
          <a:p>
            <a:pPr>
              <a:buFontTx/>
              <a:buChar char="-"/>
            </a:pPr>
            <a:r>
              <a:rPr lang="en-US" sz="2400" i="1" dirty="0" smtClean="0">
                <a:solidFill>
                  <a:srgbClr val="C00000"/>
                </a:solidFill>
              </a:rPr>
              <a:t>needed </a:t>
            </a:r>
            <a:r>
              <a:rPr lang="en-US" sz="2400" i="1" dirty="0">
                <a:solidFill>
                  <a:srgbClr val="C00000"/>
                </a:solidFill>
              </a:rPr>
              <a:t>more </a:t>
            </a:r>
            <a:r>
              <a:rPr lang="en-US" sz="2400" i="1" dirty="0" smtClean="0">
                <a:solidFill>
                  <a:srgbClr val="C00000"/>
                </a:solidFill>
              </a:rPr>
              <a:t>land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4038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400" i="1" dirty="0" smtClean="0">
                <a:solidFill>
                  <a:srgbClr val="C00000"/>
                </a:solidFill>
              </a:rPr>
              <a:t>controlled Ohio Valley</a:t>
            </a:r>
          </a:p>
          <a:p>
            <a:pPr>
              <a:buFontTx/>
              <a:buChar char="-"/>
            </a:pPr>
            <a:r>
              <a:rPr lang="en-US" sz="2400" i="1" dirty="0" smtClean="0">
                <a:solidFill>
                  <a:srgbClr val="C00000"/>
                </a:solidFill>
              </a:rPr>
              <a:t>many different religions</a:t>
            </a:r>
          </a:p>
          <a:p>
            <a:pPr>
              <a:buFontTx/>
              <a:buChar char="-"/>
            </a:pPr>
            <a:r>
              <a:rPr lang="en-US" sz="2400" i="1" dirty="0" smtClean="0">
                <a:solidFill>
                  <a:srgbClr val="C00000"/>
                </a:solidFill>
              </a:rPr>
              <a:t>small population</a:t>
            </a:r>
          </a:p>
          <a:p>
            <a:pPr>
              <a:buFontTx/>
              <a:buChar char="-"/>
            </a:pPr>
            <a:r>
              <a:rPr lang="en-US" sz="2400" i="1" dirty="0" smtClean="0">
                <a:solidFill>
                  <a:srgbClr val="C00000"/>
                </a:solidFill>
              </a:rPr>
              <a:t>got along with Natives</a:t>
            </a:r>
          </a:p>
          <a:p>
            <a:pPr>
              <a:buFontTx/>
              <a:buChar char="-"/>
            </a:pPr>
            <a:r>
              <a:rPr lang="en-US" sz="2400" i="1" dirty="0" smtClean="0">
                <a:solidFill>
                  <a:srgbClr val="C00000"/>
                </a:solidFill>
              </a:rPr>
              <a:t>Conflict with Natives</a:t>
            </a:r>
            <a:endParaRPr lang="en-US" sz="2400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 Chart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057400" y="2057400"/>
            <a:ext cx="5372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0" y="1752600"/>
            <a:ext cx="0" cy="45891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362200" y="1661168"/>
            <a:ext cx="4183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C00000"/>
                </a:solidFill>
                <a:latin typeface="Cambria" pitchFamily="18" charset="0"/>
                <a:ea typeface="MS Mincho" pitchFamily="49" charset="-128"/>
                <a:cs typeface="Times New Roman" pitchFamily="18" charset="0"/>
              </a:rPr>
              <a:t>British Colonies	</a:t>
            </a:r>
            <a:r>
              <a:rPr lang="en-US" altLang="en-US" b="1" dirty="0" smtClean="0">
                <a:solidFill>
                  <a:srgbClr val="C00000"/>
                </a:solidFill>
                <a:latin typeface="Cambria" pitchFamily="18" charset="0"/>
                <a:ea typeface="MS Mincho" pitchFamily="49" charset="-128"/>
                <a:cs typeface="Times New Roman" pitchFamily="18" charset="0"/>
              </a:rPr>
              <a:t>	</a:t>
            </a:r>
            <a:r>
              <a:rPr lang="en-US" altLang="en-US" b="1" dirty="0">
                <a:solidFill>
                  <a:srgbClr val="C00000"/>
                </a:solidFill>
                <a:latin typeface="Cambria" pitchFamily="18" charset="0"/>
                <a:ea typeface="MS Mincho" pitchFamily="49" charset="-128"/>
                <a:cs typeface="Times New Roman" pitchFamily="18" charset="0"/>
              </a:rPr>
              <a:t>New France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2200" y="2209800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b="1" i="1" dirty="0" smtClean="0">
                <a:solidFill>
                  <a:srgbClr val="C00000"/>
                </a:solidFill>
              </a:rPr>
              <a:t>Large population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60622" y="3329533"/>
            <a:ext cx="1738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b="1" i="1" dirty="0" smtClean="0">
                <a:solidFill>
                  <a:srgbClr val="C00000"/>
                </a:solidFill>
              </a:rPr>
              <a:t>Mostly Catholic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43450" y="2590869"/>
            <a:ext cx="1330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b="1" i="1" dirty="0" smtClean="0">
                <a:solidFill>
                  <a:srgbClr val="C00000"/>
                </a:solidFill>
              </a:rPr>
              <a:t> fur traders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62200" y="2590869"/>
            <a:ext cx="1858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b="1" i="1" dirty="0" smtClean="0">
                <a:solidFill>
                  <a:srgbClr val="C00000"/>
                </a:solidFill>
              </a:rPr>
              <a:t>diverse economy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362200" y="2960201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b="1" i="1" dirty="0" smtClean="0">
                <a:solidFill>
                  <a:srgbClr val="C00000"/>
                </a:solidFill>
              </a:rPr>
              <a:t>needed more land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52036" y="2960201"/>
            <a:ext cx="2360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b="1" i="1" dirty="0" smtClean="0">
                <a:solidFill>
                  <a:srgbClr val="C00000"/>
                </a:solidFill>
              </a:rPr>
              <a:t>controlled Ohio Valley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98409" y="3329533"/>
            <a:ext cx="2550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b="1" i="1" dirty="0" smtClean="0">
                <a:solidFill>
                  <a:srgbClr val="C00000"/>
                </a:solidFill>
              </a:rPr>
              <a:t>many different religions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43450" y="2209800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b="1" i="1" dirty="0" smtClean="0">
                <a:solidFill>
                  <a:srgbClr val="C00000"/>
                </a:solidFill>
              </a:rPr>
              <a:t>small population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60622" y="3698865"/>
            <a:ext cx="2435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b="1" i="1" dirty="0" smtClean="0">
                <a:solidFill>
                  <a:srgbClr val="C00000"/>
                </a:solidFill>
              </a:rPr>
              <a:t>got along with Natives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78015" y="3698865"/>
            <a:ext cx="2239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b="1" i="1" dirty="0" smtClean="0">
                <a:solidFill>
                  <a:srgbClr val="C00000"/>
                </a:solidFill>
              </a:rPr>
              <a:t>Conflict with Natives</a:t>
            </a:r>
            <a:endParaRPr lang="en-US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62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France v. Britain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Both form alliances with Native Americans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British: </a:t>
            </a:r>
            <a:r>
              <a:rPr lang="en-US" b="1" u="sng" dirty="0" smtClean="0">
                <a:solidFill>
                  <a:srgbClr val="C00000"/>
                </a:solidFill>
              </a:rPr>
              <a:t>Iroquois Confederacy </a:t>
            </a:r>
            <a:r>
              <a:rPr lang="en-US" dirty="0" smtClean="0">
                <a:solidFill>
                  <a:srgbClr val="C00000"/>
                </a:solidFill>
              </a:rPr>
              <a:t>(in New York)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French: Huron Indians (in Great Lakes)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Both assumed the other was after their land.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Both begin building forts along the border between New France and British colonies</a:t>
            </a:r>
          </a:p>
        </p:txBody>
      </p:sp>
      <p:pic>
        <p:nvPicPr>
          <p:cNvPr id="4098" name="Picture 2" descr="http://www.iup.edu/uploadedImages/Units/Co/Communications/IUP_Magazine/2004_Summer/logstow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4238625" cy="243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brooklineconnection.com/history/Facts/images/FtDuquesne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91000"/>
            <a:ext cx="4222315" cy="243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60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Uniting the Colonists </a:t>
            </a:r>
            <a:r>
              <a:rPr lang="en-US" dirty="0" smtClean="0"/>
              <a:t>maybe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5842"/>
            <a:ext cx="762000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Colonist leaders met in Albany, New York</a:t>
            </a:r>
          </a:p>
          <a:p>
            <a:pPr lvl="1"/>
            <a:r>
              <a:rPr lang="en-US" sz="2400" b="1" u="sng" dirty="0" smtClean="0">
                <a:solidFill>
                  <a:srgbClr val="C00000"/>
                </a:solidFill>
              </a:rPr>
              <a:t>Benjamin Franklin,</a:t>
            </a:r>
            <a:r>
              <a:rPr lang="en-US" sz="2400" dirty="0" smtClean="0">
                <a:solidFill>
                  <a:srgbClr val="C00000"/>
                </a:solidFill>
              </a:rPr>
              <a:t> a colonist inventor and leader proposed the </a:t>
            </a:r>
            <a:r>
              <a:rPr lang="en-US" sz="2400" b="1" u="sng" dirty="0" smtClean="0">
                <a:solidFill>
                  <a:srgbClr val="C00000"/>
                </a:solidFill>
              </a:rPr>
              <a:t>Albany Plan</a:t>
            </a:r>
          </a:p>
          <a:p>
            <a:pPr lvl="2"/>
            <a:r>
              <a:rPr lang="en-US" sz="2000" dirty="0" smtClean="0">
                <a:solidFill>
                  <a:srgbClr val="C00000"/>
                </a:solidFill>
              </a:rPr>
              <a:t>Plan to unite colonies together to defend against the French and Native Americans </a:t>
            </a:r>
            <a:r>
              <a:rPr lang="en-US" sz="2000" dirty="0" smtClean="0"/>
              <a:t>(the plan failed; no colony wanted to give up power)</a:t>
            </a:r>
          </a:p>
        </p:txBody>
      </p:sp>
      <p:pic>
        <p:nvPicPr>
          <p:cNvPr id="1026" name="Picture 2" descr="http://media1.shmoop.com/media/images/large/join-d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4725864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ichaeldeas.com/Mike%20Deas%20Website/site_images/Ben_Franklin_5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11324"/>
            <a:ext cx="2667000" cy="346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39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War Breaks out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C00000"/>
                </a:solidFill>
              </a:rPr>
              <a:t>George Washington, </a:t>
            </a:r>
            <a:r>
              <a:rPr lang="en-US" dirty="0" smtClean="0">
                <a:solidFill>
                  <a:srgbClr val="C00000"/>
                </a:solidFill>
              </a:rPr>
              <a:t>a colonist military officer led a militia towards a French fort in Pennsylvania</a:t>
            </a:r>
          </a:p>
          <a:p>
            <a:pPr lvl="1"/>
            <a:r>
              <a:rPr lang="en-US" dirty="0" smtClean="0"/>
              <a:t>His men construct Fort Necessity (very poor fort)</a:t>
            </a:r>
          </a:p>
          <a:p>
            <a:pPr lvl="2"/>
            <a:r>
              <a:rPr lang="en-US" dirty="0" smtClean="0"/>
              <a:t>This fort is easily over taken by the French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Washington’s defeat leads Britain to send an army to fight in the colonies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146" name="Picture 2" descr="http://projectmanagementhacks.com/wp-content/uploads/2015/03/George-Washington-Success-Princip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13805"/>
            <a:ext cx="3038475" cy="345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dn.visitpa.com/sites/default/master/files/styles/profile-slideshow/public/zzdata-3711_730x480.jpg?itok=qmHpt1W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6199"/>
            <a:ext cx="3733800" cy="280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9608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787</TotalTime>
  <Words>423</Words>
  <Application>Microsoft Office PowerPoint</Application>
  <PresentationFormat>On-screen Show (4:3)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</vt:lpstr>
      <vt:lpstr>MS Mincho</vt:lpstr>
      <vt:lpstr>Times New Roman</vt:lpstr>
      <vt:lpstr>Adjacency</vt:lpstr>
      <vt:lpstr>French and Indian War</vt:lpstr>
      <vt:lpstr>Differences in Colonies</vt:lpstr>
      <vt:lpstr>PowerPoint Presentation</vt:lpstr>
      <vt:lpstr>T-Chart</vt:lpstr>
      <vt:lpstr>Place the following descriptions under either the British Colonies or New France</vt:lpstr>
      <vt:lpstr>T Chart</vt:lpstr>
      <vt:lpstr>France v. Britain</vt:lpstr>
      <vt:lpstr>Uniting the Colonists maybe</vt:lpstr>
      <vt:lpstr>War Breaks out</vt:lpstr>
      <vt:lpstr>Course of the War</vt:lpstr>
      <vt:lpstr>PowerPoint Presentation</vt:lpstr>
      <vt:lpstr>Effects of the War</vt:lpstr>
      <vt:lpstr>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and Indian War</dc:title>
  <dc:creator>Admin</dc:creator>
  <cp:lastModifiedBy>admin</cp:lastModifiedBy>
  <cp:revision>20</cp:revision>
  <cp:lastPrinted>2015-09-10T11:28:18Z</cp:lastPrinted>
  <dcterms:created xsi:type="dcterms:W3CDTF">2015-09-09T23:34:15Z</dcterms:created>
  <dcterms:modified xsi:type="dcterms:W3CDTF">2017-09-05T14:21:00Z</dcterms:modified>
</cp:coreProperties>
</file>