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60" r:id="rId3"/>
    <p:sldId id="257" r:id="rId4"/>
    <p:sldId id="261" r:id="rId5"/>
    <p:sldId id="258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 autoAdjust="0"/>
  </p:normalViewPr>
  <p:slideViewPr>
    <p:cSldViewPr snapToGrid="0">
      <p:cViewPr varScale="1">
        <p:scale>
          <a:sx n="42" d="100"/>
          <a:sy n="42" d="100"/>
        </p:scale>
        <p:origin x="54" y="6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75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508D8-DFE6-4A2C-88E3-AE186130FE7F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52341-629C-4D0D-91B4-669545B67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864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8989-CF5C-4231-ADFE-3A9996E5004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A456F-1B50-4B06-A34D-8DE729C55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8989-CF5C-4231-ADFE-3A9996E5004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A456F-1B50-4B06-A34D-8DE729C55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8989-CF5C-4231-ADFE-3A9996E5004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A456F-1B50-4B06-A34D-8DE729C55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8989-CF5C-4231-ADFE-3A9996E5004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A456F-1B50-4B06-A34D-8DE729C55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8989-CF5C-4231-ADFE-3A9996E5004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A456F-1B50-4B06-A34D-8DE729C55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8989-CF5C-4231-ADFE-3A9996E5004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A456F-1B50-4B06-A34D-8DE729C55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8989-CF5C-4231-ADFE-3A9996E5004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A456F-1B50-4B06-A34D-8DE729C55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8989-CF5C-4231-ADFE-3A9996E5004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A456F-1B50-4B06-A34D-8DE729C55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8989-CF5C-4231-ADFE-3A9996E5004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A456F-1B50-4B06-A34D-8DE729C55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8989-CF5C-4231-ADFE-3A9996E5004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A456F-1B50-4B06-A34D-8DE729C5520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8989-CF5C-4231-ADFE-3A9996E5004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0A456F-1B50-4B06-A34D-8DE729C5520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10A456F-1B50-4B06-A34D-8DE729C5520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F3D8989-CF5C-4231-ADFE-3A9996E50042}" type="datetimeFigureOut">
              <a:rPr lang="en-US" smtClean="0"/>
              <a:t>9/19/2017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Ending a Revolution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0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America on the Verge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Many Americans were wondering whether or not to continue supporting war</a:t>
            </a:r>
          </a:p>
          <a:p>
            <a:r>
              <a:rPr lang="en-US" b="1" u="sng" dirty="0" smtClean="0">
                <a:solidFill>
                  <a:srgbClr val="C00000"/>
                </a:solidFill>
              </a:rPr>
              <a:t>Thomas Paine </a:t>
            </a:r>
            <a:r>
              <a:rPr lang="en-US" dirty="0" smtClean="0">
                <a:solidFill>
                  <a:srgbClr val="C00000"/>
                </a:solidFill>
              </a:rPr>
              <a:t>writes </a:t>
            </a:r>
            <a:r>
              <a:rPr lang="en-US" dirty="0" smtClean="0"/>
              <a:t>another pamphlet </a:t>
            </a:r>
            <a:r>
              <a:rPr lang="en-US" b="1" i="1" u="sng" dirty="0" smtClean="0">
                <a:solidFill>
                  <a:srgbClr val="C00000"/>
                </a:solidFill>
              </a:rPr>
              <a:t>The Crisis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Convinced many soldiers to continue fighting in the war</a:t>
            </a:r>
          </a:p>
          <a:p>
            <a:r>
              <a:rPr lang="en-US" dirty="0">
                <a:solidFill>
                  <a:srgbClr val="C00000"/>
                </a:solidFill>
              </a:rPr>
              <a:t>British strategy changes to focusing on Southern Colonies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Utilize loyalist support </a:t>
            </a:r>
            <a:r>
              <a:rPr lang="en-US" dirty="0"/>
              <a:t>to make South give up 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British place new man in charge, </a:t>
            </a:r>
            <a:r>
              <a:rPr lang="en-US" b="1" u="sng" dirty="0">
                <a:solidFill>
                  <a:srgbClr val="C00000"/>
                </a:solidFill>
              </a:rPr>
              <a:t>Lord Cornwallis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2050" name="Picture 2" descr="http://izquotes.com/quotes-pictures/quote-these-are-the-times-that-try-men-s-souls-thomas-paine-1409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14" y="4116365"/>
            <a:ext cx="5486323" cy="2581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upload.wikimedia.org/wikipedia/commons/0/02/EdwardCornwallisArtGalleryofNovaScotia175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363" y="2340068"/>
            <a:ext cx="2976013" cy="3552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6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Yorktown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Cornwallis underestimates the colonists and makes poor decision to take his men to Yorktown (a peninsula)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Continental army surrounds British on land, French navy shows up to trap them by sea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Cornwallis forced to surrender to Washington</a:t>
            </a:r>
          </a:p>
        </p:txBody>
      </p:sp>
      <p:pic>
        <p:nvPicPr>
          <p:cNvPr id="1026" name="Picture 2" descr="http://storiesofusa.com/images/battle-of-yorktown-17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7029" y="3049509"/>
            <a:ext cx="4010025" cy="313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b/b8/Surrender_of_Lord_Cornwalli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873" y="4109652"/>
            <a:ext cx="3931594" cy="2592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376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Discussion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How did Thomas Paine again save the American Revolution?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Why did the British believe changing strategy to focusing on the South would work better?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Predict what the outcomes of the war will be.</a:t>
            </a:r>
          </a:p>
        </p:txBody>
      </p:sp>
    </p:spTree>
    <p:extLst>
      <p:ext uri="{BB962C8B-B14F-4D97-AF65-F5344CB8AC3E}">
        <p14:creationId xmlns:p14="http://schemas.microsoft.com/office/powerpoint/2010/main" val="216650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Effects of the War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Treaty of Paris </a:t>
            </a:r>
            <a:r>
              <a:rPr lang="en-US" dirty="0" smtClean="0">
                <a:solidFill>
                  <a:srgbClr val="C00000"/>
                </a:solidFill>
              </a:rPr>
              <a:t>signed; ends the war (more a result of the British becoming tired of the war)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Britain recognizes American independence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Britain agree to give up all claims of territory of 13 colonies including Ohio River Valley</a:t>
            </a:r>
          </a:p>
          <a:p>
            <a:r>
              <a:rPr lang="en-US" dirty="0" smtClean="0"/>
              <a:t>Problems for America- what to do now?</a:t>
            </a:r>
          </a:p>
          <a:p>
            <a:pPr lvl="1"/>
            <a:r>
              <a:rPr lang="en-US" dirty="0" smtClean="0"/>
              <a:t>No economy</a:t>
            </a:r>
          </a:p>
          <a:p>
            <a:pPr lvl="1"/>
            <a:r>
              <a:rPr lang="en-US" dirty="0" smtClean="0"/>
              <a:t>No continental government</a:t>
            </a:r>
          </a:p>
          <a:p>
            <a:pPr lvl="1"/>
            <a:r>
              <a:rPr lang="en-US" dirty="0" smtClean="0"/>
              <a:t>British still in Canada</a:t>
            </a:r>
            <a:endParaRPr lang="en-US" dirty="0"/>
          </a:p>
        </p:txBody>
      </p:sp>
      <p:pic>
        <p:nvPicPr>
          <p:cNvPr id="3074" name="Picture 2" descr="http://www.treatyofpariscenter.org/Treaty%20of%20Paris%20signing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55" y="4638906"/>
            <a:ext cx="3193909" cy="205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jb-hdnp.org/Sarver/Maps/ah07_prewarpostwarbdys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971" y="3122342"/>
            <a:ext cx="5690969" cy="3681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570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Impact on Tennessee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Cherokee Indians in Tennessee 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dirty="0" smtClean="0">
                <a:solidFill>
                  <a:srgbClr val="C00000"/>
                </a:solidFill>
              </a:rPr>
              <a:t>Watauga) </a:t>
            </a:r>
            <a:r>
              <a:rPr lang="en-US" dirty="0" smtClean="0">
                <a:solidFill>
                  <a:srgbClr val="C00000"/>
                </a:solidFill>
              </a:rPr>
              <a:t>side </a:t>
            </a:r>
            <a:r>
              <a:rPr lang="en-US" dirty="0" smtClean="0">
                <a:solidFill>
                  <a:srgbClr val="C00000"/>
                </a:solidFill>
              </a:rPr>
              <a:t>with Britain </a:t>
            </a:r>
          </a:p>
          <a:p>
            <a:pPr lvl="1"/>
            <a:r>
              <a:rPr lang="en-US" dirty="0" smtClean="0"/>
              <a:t>Although there was a tough past, </a:t>
            </a:r>
            <a:r>
              <a:rPr lang="en-US" dirty="0" smtClean="0">
                <a:solidFill>
                  <a:srgbClr val="C00000"/>
                </a:solidFill>
              </a:rPr>
              <a:t>Britain did not want expansion west into Tennessee, Americans 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dirty="0" err="1" smtClean="0">
                <a:solidFill>
                  <a:srgbClr val="C00000"/>
                </a:solidFill>
              </a:rPr>
              <a:t>Wataugans</a:t>
            </a:r>
            <a:r>
              <a:rPr lang="en-US" dirty="0" smtClean="0">
                <a:solidFill>
                  <a:srgbClr val="C00000"/>
                </a:solidFill>
              </a:rPr>
              <a:t>) did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b="1" u="sng" dirty="0" smtClean="0">
                <a:solidFill>
                  <a:srgbClr val="C00000"/>
                </a:solidFill>
              </a:rPr>
              <a:t>John Donelson</a:t>
            </a:r>
            <a:r>
              <a:rPr lang="en-US" dirty="0" smtClean="0">
                <a:solidFill>
                  <a:srgbClr val="C00000"/>
                </a:solidFill>
              </a:rPr>
              <a:t> and James Robertson travel to middle Tennessee create Nashville to escape pressure from Britain and Cherokee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Conflict with Cherokee Indians </a:t>
            </a:r>
            <a:r>
              <a:rPr lang="en-US" dirty="0" smtClean="0">
                <a:solidFill>
                  <a:srgbClr val="C00000"/>
                </a:solidFill>
              </a:rPr>
              <a:t>increased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b="1" u="sng" dirty="0" smtClean="0">
                <a:solidFill>
                  <a:srgbClr val="C00000"/>
                </a:solidFill>
              </a:rPr>
              <a:t>Battle of the Bluffs</a:t>
            </a:r>
            <a:r>
              <a:rPr lang="en-US" dirty="0" smtClean="0">
                <a:solidFill>
                  <a:srgbClr val="C00000"/>
                </a:solidFill>
              </a:rPr>
              <a:t>: Cherokee led by Dragging Canoe attack Nashville and fail to take it</a:t>
            </a:r>
          </a:p>
          <a:p>
            <a:endParaRPr lang="en-US" dirty="0"/>
          </a:p>
        </p:txBody>
      </p:sp>
      <p:pic>
        <p:nvPicPr>
          <p:cNvPr id="4100" name="Picture 4" descr="http://www.firstladies.org/images/biographies/rjackson/2Jacks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8091" y="105778"/>
            <a:ext cx="1585678" cy="1890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image1.findagrave.com/photos/2010/156/38782478_12758054345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8091" y="4541915"/>
            <a:ext cx="1543050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705" y="5022927"/>
            <a:ext cx="8100760" cy="1155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24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was the most important effect of the Revolution?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5167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6259</TotalTime>
  <Words>284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Adjacency</vt:lpstr>
      <vt:lpstr>Ending a Revolution</vt:lpstr>
      <vt:lpstr>America on the Verge</vt:lpstr>
      <vt:lpstr>Yorktown</vt:lpstr>
      <vt:lpstr>Discussion</vt:lpstr>
      <vt:lpstr>Effects of the War</vt:lpstr>
      <vt:lpstr>Impact on Tennessee</vt:lpstr>
      <vt:lpstr>Reflection</vt:lpstr>
    </vt:vector>
  </TitlesOfParts>
  <Company>CMCSS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Ending a Revolution</dc:title>
  <dc:creator>Eric Thieleman</dc:creator>
  <cp:lastModifiedBy>Rachael Thieleman</cp:lastModifiedBy>
  <cp:revision>16</cp:revision>
  <cp:lastPrinted>2015-09-30T14:41:50Z</cp:lastPrinted>
  <dcterms:created xsi:type="dcterms:W3CDTF">2015-09-28T16:07:22Z</dcterms:created>
  <dcterms:modified xsi:type="dcterms:W3CDTF">2017-09-20T16:08:20Z</dcterms:modified>
</cp:coreProperties>
</file>