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8" r:id="rId4"/>
    <p:sldId id="261" r:id="rId5"/>
    <p:sldId id="262" r:id="rId6"/>
    <p:sldId id="269" r:id="rId7"/>
    <p:sldId id="263" r:id="rId8"/>
    <p:sldId id="264" r:id="rId9"/>
    <p:sldId id="266" r:id="rId10"/>
    <p:sldId id="273" r:id="rId11"/>
    <p:sldId id="270" r:id="rId12"/>
    <p:sldId id="265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0" autoAdjust="0"/>
    <p:restoredTop sz="86410"/>
  </p:normalViewPr>
  <p:slideViewPr>
    <p:cSldViewPr snapToGrid="0">
      <p:cViewPr varScale="1">
        <p:scale>
          <a:sx n="68" d="100"/>
          <a:sy n="68" d="100"/>
        </p:scale>
        <p:origin x="3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Point of 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22401"/>
            <a:ext cx="10178322" cy="4457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the same event be viewed so differently?</a:t>
            </a:r>
            <a:endParaRPr lang="en-US" sz="2800" dirty="0"/>
          </a:p>
        </p:txBody>
      </p:sp>
      <p:pic>
        <p:nvPicPr>
          <p:cNvPr id="1026" name="Picture 2" descr="https://31.media.tumblr.com/ca91ff3080900779b6453f8f0aa46dd4/tumblr_inline_ncfeeokIy71t0jg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8305800" cy="41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the Election of 1860 be seen so differently by North and South?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7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Southern Secession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Southern Secession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88293"/>
            <a:ext cx="10178322" cy="37913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Southern states believed they had the right to secede (</a:t>
            </a:r>
            <a:r>
              <a:rPr lang="en-US" sz="2400" b="1" u="sng" dirty="0">
                <a:solidFill>
                  <a:srgbClr val="C00000"/>
                </a:solidFill>
              </a:rPr>
              <a:t>states’ rights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Many Southerners supported </a:t>
            </a:r>
            <a:r>
              <a:rPr lang="en-US" sz="2400" b="1" u="sng" dirty="0">
                <a:solidFill>
                  <a:srgbClr val="C00000"/>
                </a:solidFill>
              </a:rPr>
              <a:t>secession</a:t>
            </a:r>
            <a:r>
              <a:rPr lang="en-US" sz="2400" dirty="0">
                <a:solidFill>
                  <a:srgbClr val="C00000"/>
                </a:solidFill>
              </a:rPr>
              <a:t> (breaking away from the Union) </a:t>
            </a:r>
            <a:r>
              <a:rPr lang="en-US" sz="2400" dirty="0"/>
              <a:t>and believed they were justified in doing so</a:t>
            </a:r>
          </a:p>
          <a:p>
            <a:r>
              <a:rPr lang="en-US" sz="2400" b="1" u="sng" dirty="0">
                <a:solidFill>
                  <a:srgbClr val="C00000"/>
                </a:solidFill>
              </a:rPr>
              <a:t>Crittenden Compromise: </a:t>
            </a:r>
            <a:r>
              <a:rPr lang="en-US" sz="2400" dirty="0"/>
              <a:t>Senator John Crittenden’s</a:t>
            </a:r>
            <a:r>
              <a:rPr lang="en-US" sz="2400" dirty="0">
                <a:solidFill>
                  <a:srgbClr val="C00000"/>
                </a:solidFill>
              </a:rPr>
              <a:t> last ditch effort to save the Union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Included protection of slavery in the </a:t>
            </a:r>
            <a:r>
              <a:rPr lang="en-US" sz="2000" dirty="0" smtClean="0">
                <a:solidFill>
                  <a:srgbClr val="C00000"/>
                </a:solidFill>
              </a:rPr>
              <a:t>South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Rejected by North and South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4" name="Picture 2" descr="http://images.fineartamerica.com/images-medium-large/1-cartoon-secession-1861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91" y="4038600"/>
            <a:ext cx="337050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Carolina begins secession, 6 other states follow (Alabama, Mississippi,  Georgia, Florida, Texas, and Louisiana)-Virginia, Arkansas, North Carolina, Tennessee join after the Siege of Fort Sumter. </a:t>
            </a:r>
          </a:p>
          <a:p>
            <a:r>
              <a:rPr lang="en-US" dirty="0" smtClean="0"/>
              <a:t>These states come together to for the Confederate States of America (think Articles of Confederation type government)</a:t>
            </a:r>
          </a:p>
        </p:txBody>
      </p:sp>
      <p:pic>
        <p:nvPicPr>
          <p:cNvPr id="4" name="Picture 2" descr="http://media.web.britannica.com/eb-media/83/4483-004-A28E7C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54" y="3810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5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Fort Sumter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087" y="1853754"/>
            <a:ext cx="9603275" cy="3316029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Fort Sumter</a:t>
            </a:r>
            <a:r>
              <a:rPr lang="en-US" sz="2400" dirty="0">
                <a:solidFill>
                  <a:srgbClr val="C00000"/>
                </a:solidFill>
              </a:rPr>
              <a:t>: Union fort in Charleston, South Carolina</a:t>
            </a:r>
          </a:p>
          <a:p>
            <a:pPr lvl="1"/>
            <a:r>
              <a:rPr lang="en-US" sz="2000" dirty="0"/>
              <a:t>Confederacy demanded the forts surrender</a:t>
            </a:r>
          </a:p>
          <a:p>
            <a:pPr lvl="1"/>
            <a:r>
              <a:rPr lang="en-US" sz="2000" dirty="0"/>
              <a:t>The fort was low on supplies and needed help from Lincoln, which he sends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Jefferson </a:t>
            </a:r>
            <a:r>
              <a:rPr lang="en-US" sz="2400" dirty="0" smtClean="0">
                <a:solidFill>
                  <a:srgbClr val="C00000"/>
                </a:solidFill>
              </a:rPr>
              <a:t>Davis (Confederate President) </a:t>
            </a:r>
            <a:r>
              <a:rPr lang="en-US" sz="2400" dirty="0">
                <a:solidFill>
                  <a:srgbClr val="C00000"/>
                </a:solidFill>
              </a:rPr>
              <a:t>orders troops to attack and take the fort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They succeed and force Lincoln to issue a call for troops from the Union to go to war</a:t>
            </a:r>
          </a:p>
          <a:p>
            <a:endParaRPr lang="en-US" sz="2400" dirty="0"/>
          </a:p>
        </p:txBody>
      </p:sp>
      <p:pic>
        <p:nvPicPr>
          <p:cNvPr id="5" name="Picture 2" descr="http://www.nps.gov/fosu/images/E017DBFA-1DD8-B71C-0E5F2B6B2BBD12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38" y="4739934"/>
            <a:ext cx="8449962" cy="21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ps.gov/pete/learn/historyculture/images/Jeff-Dav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"/>
          <a:stretch/>
        </p:blipFill>
        <p:spPr bwMode="auto">
          <a:xfrm>
            <a:off x="10317659" y="0"/>
            <a:ext cx="1874341" cy="24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How did the Election of 1860 reflect sectionalism in America?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73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Election of 1860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572000"/>
            <a:ext cx="8045373" cy="2149476"/>
          </a:xfrm>
        </p:spPr>
        <p:txBody>
          <a:bodyPr>
            <a:noAutofit/>
          </a:bodyPr>
          <a:lstStyle/>
          <a:p>
            <a:r>
              <a:rPr lang="en-US" sz="1400" dirty="0" smtClean="0"/>
              <a:t>Goals: </a:t>
            </a:r>
          </a:p>
          <a:p>
            <a:r>
              <a:rPr lang="en-US" sz="1400" dirty="0" smtClean="0"/>
              <a:t>Evaluate the 4 candidates of the election of 1860 and how the campaign reflected sectionalism of the country. </a:t>
            </a:r>
          </a:p>
          <a:p>
            <a:endParaRPr lang="en-US" sz="1400" dirty="0"/>
          </a:p>
          <a:p>
            <a:r>
              <a:rPr lang="en-US" sz="1400" dirty="0" smtClean="0"/>
              <a:t>Examine the impact of Lincoln’s inaugural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22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“Forgotten Presidents”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940" y="2224215"/>
            <a:ext cx="7241059" cy="36553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1849-1850 Zachary Taylor (Whig)</a:t>
            </a:r>
          </a:p>
          <a:p>
            <a:r>
              <a:rPr lang="en-US" sz="2400" dirty="0" smtClean="0"/>
              <a:t>1850-1853 Millard Fillmore (Whig)</a:t>
            </a:r>
          </a:p>
          <a:p>
            <a:r>
              <a:rPr lang="en-US" sz="2400" dirty="0" smtClean="0"/>
              <a:t>1853-1857 Franklin Pierce (Democrat)</a:t>
            </a:r>
          </a:p>
          <a:p>
            <a:r>
              <a:rPr lang="en-US" sz="2400" dirty="0" smtClean="0"/>
              <a:t>1857-1861 James Buchanan (Democrat)</a:t>
            </a:r>
          </a:p>
          <a:p>
            <a:pPr marL="0" indent="0">
              <a:buNone/>
            </a:pPr>
            <a:r>
              <a:rPr lang="en-US" sz="2400" dirty="0" smtClean="0"/>
              <a:t>All four were ineffective at preventing the Civil War because they did not deal with the issue of slavery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" y="1128451"/>
            <a:ext cx="1495168" cy="1819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" y="2947873"/>
            <a:ext cx="1495168" cy="180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9" y="4749488"/>
            <a:ext cx="1518439" cy="185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09" y="2492051"/>
            <a:ext cx="1860925" cy="23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Election of 1860 issues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Democratic Party splits between North and South over slavery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Northern Democrats </a:t>
            </a:r>
            <a:r>
              <a:rPr lang="en-US" sz="2000" dirty="0" smtClean="0">
                <a:solidFill>
                  <a:srgbClr val="C00000"/>
                </a:solidFill>
              </a:rPr>
              <a:t>want popular sovereignty on the slavery issue (ignore it)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Southern Democrats </a:t>
            </a:r>
            <a:r>
              <a:rPr lang="en-US" sz="2000" dirty="0" smtClean="0">
                <a:solidFill>
                  <a:srgbClr val="C00000"/>
                </a:solidFill>
              </a:rPr>
              <a:t>want government to fully protect slavery</a:t>
            </a:r>
          </a:p>
          <a:p>
            <a:r>
              <a:rPr lang="en-US" sz="2400" dirty="0" smtClean="0"/>
              <a:t>Republican Party wants to stop the expansion of slavery</a:t>
            </a:r>
          </a:p>
          <a:p>
            <a:r>
              <a:rPr lang="en-US" sz="2400" dirty="0" smtClean="0"/>
              <a:t>New third party: </a:t>
            </a:r>
            <a:r>
              <a:rPr lang="en-US" sz="2400" b="1" u="sng" dirty="0" smtClean="0">
                <a:solidFill>
                  <a:srgbClr val="C00000"/>
                </a:solidFill>
              </a:rPr>
              <a:t>Constitutional Union Party </a:t>
            </a:r>
            <a:r>
              <a:rPr lang="en-US" sz="2400" dirty="0" smtClean="0">
                <a:solidFill>
                  <a:srgbClr val="C00000"/>
                </a:solidFill>
              </a:rPr>
              <a:t>wants everyone to just get along (save the Union)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56" y="4572000"/>
            <a:ext cx="33013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Candidates: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Northern Democrats: Stephen Douglas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Southern Democrats: John C. Breckenridge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Constitutional Union: John Bell (Tennessee)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Republicans: Abraham Lincoln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With Democrats split, the Republican Lincoln is able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to win the election</a:t>
            </a:r>
          </a:p>
          <a:p>
            <a:endParaRPr lang="en-US" sz="2400" dirty="0"/>
          </a:p>
        </p:txBody>
      </p:sp>
      <p:pic>
        <p:nvPicPr>
          <p:cNvPr id="1026" name="Picture 2" descr="AbrahamLincol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644797"/>
            <a:ext cx="1219200" cy="15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-bell-brady-handy-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183528"/>
            <a:ext cx="1219200" cy="14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hn C Breckinridge-04775-resto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43914"/>
            <a:ext cx="1219200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ephenADougl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15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nthebrinkofdisunion-theelectionof1860.weebly.com/uploads/1/6/0/7/16073760/136228368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1219200"/>
            <a:ext cx="4397829" cy="32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3945" cy="42844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45" y="2421156"/>
            <a:ext cx="6108055" cy="44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Discussion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Who </a:t>
            </a:r>
            <a:r>
              <a:rPr lang="en-US" sz="2400" b="1" dirty="0">
                <a:solidFill>
                  <a:srgbClr val="00B0F0"/>
                </a:solidFill>
              </a:rPr>
              <a:t>were the 4 candidates in the election of 1860?  </a:t>
            </a:r>
            <a:r>
              <a:rPr lang="en-US" sz="2400" b="1" dirty="0" smtClean="0">
                <a:solidFill>
                  <a:srgbClr val="00B0F0"/>
                </a:solidFill>
              </a:rPr>
              <a:t>Who </a:t>
            </a:r>
            <a:r>
              <a:rPr lang="en-US" sz="2400" b="1" dirty="0">
                <a:solidFill>
                  <a:srgbClr val="00B0F0"/>
                </a:solidFill>
              </a:rPr>
              <a:t>won the </a:t>
            </a:r>
            <a:r>
              <a:rPr lang="en-US" sz="2400" b="1" dirty="0" smtClean="0">
                <a:solidFill>
                  <a:srgbClr val="00B0F0"/>
                </a:solidFill>
              </a:rPr>
              <a:t>election?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How </a:t>
            </a:r>
            <a:r>
              <a:rPr lang="en-US" sz="2400" b="1" dirty="0">
                <a:solidFill>
                  <a:srgbClr val="00B0F0"/>
                </a:solidFill>
              </a:rPr>
              <a:t>would Northerners feel about the results of this </a:t>
            </a:r>
            <a:r>
              <a:rPr lang="en-US" sz="2400" b="1" dirty="0" smtClean="0">
                <a:solidFill>
                  <a:srgbClr val="00B0F0"/>
                </a:solidFill>
              </a:rPr>
              <a:t>election?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How </a:t>
            </a:r>
            <a:r>
              <a:rPr lang="en-US" sz="2400" b="1" dirty="0">
                <a:solidFill>
                  <a:srgbClr val="00B0F0"/>
                </a:solidFill>
              </a:rPr>
              <a:t>would Southerners feel about the results of the election?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Lincoln’s Promise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29947"/>
            <a:ext cx="10178322" cy="414964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Lincoln and Republicans promised they were not going to get rid of slavery in the South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Only stop it from </a:t>
            </a:r>
            <a:r>
              <a:rPr lang="en-US" sz="2000" dirty="0" smtClean="0">
                <a:solidFill>
                  <a:srgbClr val="C00000"/>
                </a:solidFill>
              </a:rPr>
              <a:t>expanding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Southerners don’t buy it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Southern states had said they would secede if Lincoln was elected and now had a choice to make</a:t>
            </a:r>
          </a:p>
        </p:txBody>
      </p:sp>
      <p:pic>
        <p:nvPicPr>
          <p:cNvPr id="2050" name="Picture 2" descr="http://www.usnews.com/dims4/USNEWS/686c7a1/2147483647/resize/652x%3E/quality/85/?url=%2Fcmsmedia%2Fc6%2Fdf4f4a913c9c0c57bd485368cea66e%2F5896FE_DA_080723influent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92" y="3962401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Lincoln addresses Secession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Lincoln tells Southern states he cannot allow secession </a:t>
            </a:r>
          </a:p>
          <a:p>
            <a:pPr lvl="1"/>
            <a:r>
              <a:rPr lang="en-US" sz="2000" dirty="0" smtClean="0"/>
              <a:t>Vows to hold federal property in the South</a:t>
            </a:r>
          </a:p>
          <a:p>
            <a:pPr lvl="1"/>
            <a:r>
              <a:rPr lang="en-US" sz="2000" dirty="0" smtClean="0"/>
              <a:t>Pleaded with South to avoid civil war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South Carolina seceded from the Union and many other Southern states followed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bearingdrift.com/wp-content/uploads/HD_TheUnionisDissol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00500"/>
            <a:ext cx="4467896" cy="28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shistory.org/us/images/00000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000500"/>
            <a:ext cx="4048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10785</TotalTime>
  <Words>531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Impact</vt:lpstr>
      <vt:lpstr>Badge</vt:lpstr>
      <vt:lpstr>Point of View</vt:lpstr>
      <vt:lpstr>Election of 1860</vt:lpstr>
      <vt:lpstr>“Forgotten Presidents”</vt:lpstr>
      <vt:lpstr>Election of 1860 issues</vt:lpstr>
      <vt:lpstr>Election of 1860 Results</vt:lpstr>
      <vt:lpstr>PowerPoint Presentation</vt:lpstr>
      <vt:lpstr>Discussion</vt:lpstr>
      <vt:lpstr>Lincoln’s Promise</vt:lpstr>
      <vt:lpstr>Lincoln addresses Secession</vt:lpstr>
      <vt:lpstr>Reflection</vt:lpstr>
      <vt:lpstr>Southern Secession </vt:lpstr>
      <vt:lpstr>Southern Secession</vt:lpstr>
      <vt:lpstr>Secession</vt:lpstr>
      <vt:lpstr>Fort Sumter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Quiz- 3/22</dc:title>
  <dc:creator>Eric Thieleman</dc:creator>
  <cp:lastModifiedBy>admin</cp:lastModifiedBy>
  <cp:revision>9</cp:revision>
  <dcterms:created xsi:type="dcterms:W3CDTF">2017-02-08T19:42:40Z</dcterms:created>
  <dcterms:modified xsi:type="dcterms:W3CDTF">2018-02-12T14:15:27Z</dcterms:modified>
</cp:coreProperties>
</file>