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719" autoAdjust="0"/>
  </p:normalViewPr>
  <p:slideViewPr>
    <p:cSldViewPr snapToGrid="0">
      <p:cViewPr varScale="1">
        <p:scale>
          <a:sx n="80" d="100"/>
          <a:sy n="80" d="100"/>
        </p:scale>
        <p:origin x="16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C1E2-1C4E-4E9E-900A-586463148BD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7A874-834A-4CF3-8B19-2B8C48CA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5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0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76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1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08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4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6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7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1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6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0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8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5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5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Economic Boom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Agriculture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South: Southern planters could no longer rely solely on Cotton</a:t>
            </a:r>
          </a:p>
          <a:p>
            <a:pPr lvl="1"/>
            <a:r>
              <a:rPr lang="en-US" dirty="0" smtClean="0"/>
              <a:t>Began branching out to other crops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West: Settlers moving west battled the harsh climate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Great Plains- Growing crops like Wheat and Corn “Bread Basket”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Cattle- Texas and other states in west become “</a:t>
            </a:r>
            <a:r>
              <a:rPr lang="en-US" b="1" u="sng" dirty="0" smtClean="0">
                <a:solidFill>
                  <a:srgbClr val="C00000"/>
                </a:solidFill>
              </a:rPr>
              <a:t>open ranges</a:t>
            </a:r>
            <a:r>
              <a:rPr lang="en-US" dirty="0" smtClean="0">
                <a:solidFill>
                  <a:srgbClr val="C00000"/>
                </a:solidFill>
              </a:rPr>
              <a:t>” where cattle grazed unlimited.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North: Fairly limited </a:t>
            </a:r>
            <a:r>
              <a:rPr lang="en-US" dirty="0" smtClean="0"/>
              <a:t>and really only corn and wheat</a:t>
            </a:r>
          </a:p>
          <a:p>
            <a:pPr lvl="1"/>
            <a:endParaRPr lang="en-US" dirty="0" smtClean="0"/>
          </a:p>
        </p:txBody>
      </p:sp>
      <p:pic>
        <p:nvPicPr>
          <p:cNvPr id="4" name="Shape 107" descr="Image result for cattle ranching texas after civil war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13850" y="2285999"/>
            <a:ext cx="2978150" cy="221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73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Industry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463800"/>
            <a:ext cx="10083797" cy="341206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South: Majorly lacking </a:t>
            </a:r>
          </a:p>
          <a:p>
            <a:pPr lvl="1"/>
            <a:r>
              <a:rPr lang="en-US" dirty="0" smtClean="0"/>
              <a:t>South devastated by Civil War but still lacked industry then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West: Nearly no industry early on due to lack of resources and people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North: dominated American manufacturing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Textile mills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Steel industry gets big with iron ore deposits from Great Lakes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Shape 148" descr="Screen Shot 2017-03-22 at 6.55.21 A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600" y="4013200"/>
            <a:ext cx="3853832" cy="264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27" descr="Image result for factories in the north 1880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829" y="253033"/>
            <a:ext cx="3311374" cy="204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73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How can over focusing too much on one thing (agriculture or industry) hurt an economy?  </a:t>
            </a:r>
          </a:p>
          <a:p>
            <a:pPr marL="457200" indent="-457200">
              <a:buAutoNum type="arabicPeriod"/>
            </a:pPr>
            <a:r>
              <a:rPr lang="en-US" dirty="0" smtClean="0"/>
              <a:t>Which region did the West seem to model itself after North or South?</a:t>
            </a:r>
          </a:p>
          <a:p>
            <a:pPr marL="457200" indent="-457200">
              <a:buAutoNum type="arabicPeriod"/>
            </a:pPr>
            <a:r>
              <a:rPr lang="en-US" smtClean="0"/>
              <a:t>Predict what </a:t>
            </a:r>
            <a:r>
              <a:rPr lang="en-US" dirty="0" smtClean="0"/>
              <a:t>might happen to add a huge boost to the economy of the west?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1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New Economy in the West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514600"/>
            <a:ext cx="10032997" cy="336126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west brought with it new opportunities and new resources.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Mining becomes a major draw of the West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Gold and Silver huge early on</a:t>
            </a:r>
          </a:p>
          <a:p>
            <a:pPr lvl="1"/>
            <a:r>
              <a:rPr lang="en-US" dirty="0" smtClean="0"/>
              <a:t>Copper, Lead, and Zinc come after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Creates “</a:t>
            </a:r>
            <a:r>
              <a:rPr lang="en-US" b="1" u="sng" dirty="0" smtClean="0">
                <a:solidFill>
                  <a:srgbClr val="C00000"/>
                </a:solidFill>
              </a:rPr>
              <a:t>Boomtowns</a:t>
            </a:r>
            <a:r>
              <a:rPr lang="en-US" dirty="0" smtClean="0">
                <a:solidFill>
                  <a:srgbClr val="C00000"/>
                </a:solidFill>
              </a:rPr>
              <a:t>”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Towns that spring up to support mining operations (usually become Ghost towns after)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88" y="3036367"/>
            <a:ext cx="3925212" cy="1908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0" y="371474"/>
            <a:ext cx="28575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40" y="406400"/>
            <a:ext cx="6425920" cy="6154103"/>
          </a:xfrm>
        </p:spPr>
      </p:pic>
    </p:spTree>
    <p:extLst>
      <p:ext uri="{BB962C8B-B14F-4D97-AF65-F5344CB8AC3E}">
        <p14:creationId xmlns:p14="http://schemas.microsoft.com/office/powerpoint/2010/main" val="384127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“Gilded Age”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1" y="2415551"/>
            <a:ext cx="9956797" cy="3708401"/>
          </a:xfrm>
        </p:spPr>
        <p:txBody>
          <a:bodyPr/>
          <a:lstStyle/>
          <a:p>
            <a:r>
              <a:rPr lang="en-US" dirty="0" smtClean="0"/>
              <a:t>With the slavery and states’ rights issues solved, American turned its focus to making money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 new class of ultra rich replaced former slave owners- wealthy industrialists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 industries rose, so did money made by them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Rich got SUPER rich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Poor got SUPER poor (immigrants)</a:t>
            </a:r>
          </a:p>
          <a:p>
            <a:pPr lvl="1"/>
            <a:r>
              <a:rPr lang="en-US" dirty="0" smtClean="0"/>
              <a:t>Everyone else did 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86020"/>
            <a:ext cx="5029200" cy="2471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125"/>
          <a:stretch/>
        </p:blipFill>
        <p:spPr>
          <a:xfrm>
            <a:off x="7696200" y="574634"/>
            <a:ext cx="4495800" cy="18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6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80" descr="Image result for agriculture and industry 18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4349" y="93412"/>
            <a:ext cx="10071482" cy="6616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645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</TotalTime>
  <Words>279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Economic Boom</vt:lpstr>
      <vt:lpstr>Agriculture</vt:lpstr>
      <vt:lpstr>Industry</vt:lpstr>
      <vt:lpstr>Discussion</vt:lpstr>
      <vt:lpstr>New Economy in the West</vt:lpstr>
      <vt:lpstr>PowerPoint Presentation</vt:lpstr>
      <vt:lpstr>“Gilded Age”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Boom</dc:title>
  <dc:creator>admin</dc:creator>
  <cp:lastModifiedBy>Rachael Thieleman</cp:lastModifiedBy>
  <cp:revision>12</cp:revision>
  <cp:lastPrinted>2018-04-02T17:15:44Z</cp:lastPrinted>
  <dcterms:created xsi:type="dcterms:W3CDTF">2018-04-02T14:09:33Z</dcterms:created>
  <dcterms:modified xsi:type="dcterms:W3CDTF">2018-04-03T11:24:52Z</dcterms:modified>
</cp:coreProperties>
</file>