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8" r:id="rId3"/>
    <p:sldId id="267" r:id="rId4"/>
    <p:sldId id="256" r:id="rId5"/>
    <p:sldId id="257" r:id="rId6"/>
    <p:sldId id="258" r:id="rId7"/>
    <p:sldId id="259" r:id="rId8"/>
    <p:sldId id="262" r:id="rId9"/>
    <p:sldId id="260" r:id="rId10"/>
    <p:sldId id="261" r:id="rId11"/>
    <p:sldId id="266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43" autoAdjust="0"/>
  </p:normalViewPr>
  <p:slideViewPr>
    <p:cSldViewPr>
      <p:cViewPr varScale="1">
        <p:scale>
          <a:sx n="80" d="100"/>
          <a:sy n="80" d="100"/>
        </p:scale>
        <p:origin x="4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F4BF72-CA76-4AFF-89E1-57167BF23D2D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C575CF-C17D-411B-B218-9C6EA63F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D6E4B-C7D3-4570-A510-408F7A2F4CE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5231F-659A-46E1-BE43-0663DE85D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5231F-659A-46E1-BE43-0663DE85D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8C78DF-DE55-4283-A9DD-9BFDBF763D99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393B7F-002D-4B8D-93F9-AEE8D490B68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Who was the commander of Union forces in the West?</a:t>
            </a:r>
          </a:p>
          <a:p>
            <a:pPr marL="731520" lvl="1" indent="-457200">
              <a:buAutoNum type="alphaUcPeriod"/>
            </a:pPr>
            <a:r>
              <a:rPr lang="en-US" dirty="0" smtClean="0"/>
              <a:t>Robert E. Lee</a:t>
            </a:r>
          </a:p>
          <a:p>
            <a:pPr marL="731520" lvl="1" indent="-457200">
              <a:buAutoNum type="alphaUcPeriod"/>
            </a:pPr>
            <a:r>
              <a:rPr lang="en-US" dirty="0" smtClean="0"/>
              <a:t>Ulysses S. Grant</a:t>
            </a:r>
          </a:p>
          <a:p>
            <a:pPr marL="731520" lvl="1" indent="-457200">
              <a:buAutoNum type="alphaUcPeriod"/>
            </a:pPr>
            <a:r>
              <a:rPr lang="en-US" dirty="0" smtClean="0"/>
              <a:t>“Stonewall” Jackson</a:t>
            </a:r>
          </a:p>
          <a:p>
            <a:pPr marL="731520" lvl="1" indent="-457200">
              <a:buAutoNum type="alphaUcPeriod"/>
            </a:pPr>
            <a:r>
              <a:rPr lang="en-US" dirty="0" smtClean="0"/>
              <a:t>Jefferson Davis</a:t>
            </a:r>
          </a:p>
          <a:p>
            <a:pPr marL="457200" indent="-457200">
              <a:buAutoNum type="arabicPeriod"/>
            </a:pPr>
            <a:r>
              <a:rPr lang="en-US" dirty="0" smtClean="0"/>
              <a:t>Which of the following battles took place in Tennessee?</a:t>
            </a:r>
          </a:p>
          <a:p>
            <a:pPr marL="731520" lvl="1" indent="-457200">
              <a:buAutoNum type="alphaUcPeriod"/>
            </a:pPr>
            <a:r>
              <a:rPr lang="en-US" dirty="0" smtClean="0"/>
              <a:t>Shiloh</a:t>
            </a:r>
          </a:p>
          <a:p>
            <a:pPr marL="731520" lvl="1" indent="-457200">
              <a:buAutoNum type="alphaUcPeriod"/>
            </a:pPr>
            <a:r>
              <a:rPr lang="en-US" dirty="0" smtClean="0"/>
              <a:t>First Bull Run</a:t>
            </a:r>
          </a:p>
          <a:p>
            <a:pPr marL="731520" lvl="1" indent="-457200">
              <a:buAutoNum type="alphaUcPeriod"/>
            </a:pPr>
            <a:r>
              <a:rPr lang="en-US" dirty="0" smtClean="0"/>
              <a:t>Fort Sumter</a:t>
            </a:r>
          </a:p>
          <a:p>
            <a:pPr marL="731520" lvl="1" indent="-457200">
              <a:buAutoNum type="alphaUcPeriod"/>
            </a:pPr>
            <a:r>
              <a:rPr lang="en-US" dirty="0" smtClean="0"/>
              <a:t>Manassas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Emancipation Proclamation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Antietam, </a:t>
            </a:r>
            <a:r>
              <a:rPr lang="en-US" dirty="0" smtClean="0">
                <a:solidFill>
                  <a:srgbClr val="C00000"/>
                </a:solidFill>
              </a:rPr>
              <a:t>Lincoln decides it is best for the war to end slavery in the South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after Antietam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Constitution does not let him do this BUT it does let him take property in wartime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Lincoln issues the </a:t>
            </a:r>
            <a:r>
              <a:rPr lang="en-US" b="1" u="sng" dirty="0" smtClean="0">
                <a:solidFill>
                  <a:srgbClr val="C00000"/>
                </a:solidFill>
              </a:rPr>
              <a:t>Emancipation Proclamation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Freed all slaves in Confederate states (not in border states he feared they would join Confederacy)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Issued as a military action to hurt the South’s economy</a:t>
            </a:r>
          </a:p>
          <a:p>
            <a:r>
              <a:rPr lang="en-US" dirty="0" smtClean="0"/>
              <a:t>Makes the new Union goal in the war to end slavery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upload.wikimedia.org/wikipedia/commons/8/80/Abraham_Lincoln_O-116_by_Gardner,_1865-cro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/>
          <a:stretch/>
        </p:blipFill>
        <p:spPr bwMode="auto">
          <a:xfrm>
            <a:off x="2362200" y="5038027"/>
            <a:ext cx="1586114" cy="18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ivilwardailygazette.com/wp-content/uploads/2012/05/sept23pr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06075"/>
            <a:ext cx="1392037" cy="18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ivil_War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868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did the Emancipation Proclamation actually do? How may this impact the war?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2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41648" cy="493776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3</a:t>
            </a:r>
            <a:r>
              <a:rPr lang="en-US" dirty="0" smtClean="0"/>
              <a:t>. What </a:t>
            </a:r>
            <a:r>
              <a:rPr lang="en-US" dirty="0"/>
              <a:t>does this political cartoon represent?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Anaconda </a:t>
            </a:r>
            <a:r>
              <a:rPr lang="en-US" dirty="0"/>
              <a:t>Plan – the Confederacy’s plan to defeat the Union 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/>
              <a:t>Anaconda Plan – the Union’s plan to defeat the Confederacy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/>
              <a:t>Anaconda Plan – Europe’s plan to get cotton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/>
              <a:t>Anaconda Plan – The route the confederate armies planned to march on </a:t>
            </a:r>
          </a:p>
          <a:p>
            <a:endParaRPr lang="en-US" dirty="0"/>
          </a:p>
        </p:txBody>
      </p:sp>
      <p:pic>
        <p:nvPicPr>
          <p:cNvPr id="7" name="Content Placeholder 6" descr="http://www.civilwaracademy.com/images/anaconda-plan.jpg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152680"/>
            <a:ext cx="4041775" cy="3063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9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Who was responsible for commanding the Union’s navy and having a victory at New Orleans?</a:t>
            </a:r>
          </a:p>
          <a:p>
            <a:pPr marL="0" indent="0">
              <a:buNone/>
            </a:pPr>
            <a:r>
              <a:rPr lang="en-US" dirty="0"/>
              <a:t>	a. Ulysses S. Grant </a:t>
            </a:r>
          </a:p>
          <a:p>
            <a:pPr marL="0" indent="0">
              <a:buNone/>
            </a:pPr>
            <a:r>
              <a:rPr lang="en-US" dirty="0"/>
              <a:t>	b. David Farragut </a:t>
            </a:r>
          </a:p>
          <a:p>
            <a:pPr marL="0" indent="0">
              <a:buNone/>
            </a:pPr>
            <a:r>
              <a:rPr lang="en-US" dirty="0"/>
              <a:t>	c. General McClellan </a:t>
            </a:r>
          </a:p>
          <a:p>
            <a:pPr marL="0" indent="0">
              <a:buNone/>
            </a:pPr>
            <a:r>
              <a:rPr lang="en-US" dirty="0"/>
              <a:t>	d. Robert E. Lee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Eastern Theatre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Different than the West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Confederacy enjoyed early victories in the East</a:t>
            </a:r>
            <a:endParaRPr lang="en-US" dirty="0"/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General Robert E. Lee</a:t>
            </a:r>
            <a:r>
              <a:rPr lang="en-US" dirty="0" smtClean="0">
                <a:solidFill>
                  <a:srgbClr val="C00000"/>
                </a:solidFill>
              </a:rPr>
              <a:t>: very effective military leader for Confederacy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Lee is able to score victories over larger Union armies with help from </a:t>
            </a:r>
            <a:r>
              <a:rPr lang="en-US" b="1" u="sng" dirty="0" smtClean="0">
                <a:solidFill>
                  <a:srgbClr val="C00000"/>
                </a:solidFill>
              </a:rPr>
              <a:t>Stonewall Jackson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Fredericksburg and Chancellorsville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sonofthesouth.net/leefoundation/leesmall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" y="3827085"/>
            <a:ext cx="1643816" cy="19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b-hdnp.org/Sarver/Maps/ah16_battlesineast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56892"/>
            <a:ext cx="4998026" cy="31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tonewall jack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03338"/>
            <a:ext cx="1750579" cy="20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Union’s Issues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Union General in the East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George McClellan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received much of the blame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Many believed he was too cautious</a:t>
            </a:r>
          </a:p>
          <a:p>
            <a:r>
              <a:rPr lang="en-US" dirty="0" smtClean="0"/>
              <a:t>Lincoln worried that these losses would turn the attitude of the North against the war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Many in the Union began questioning if they could win the war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media-1.web.britannica.com/eb-media/17/2417-004-F6274A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599"/>
            <a:ext cx="2131187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alterstahr.com/wp-content/uploads/2012/07/lincoln-cabinet-emancipation-proclomation-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599"/>
            <a:ext cx="4217162" cy="27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Confederate’s Strategy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After these victories, the Confederacy believed the Union was near its breaking point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Jefferson Davis</a:t>
            </a:r>
            <a:r>
              <a:rPr lang="en-US" dirty="0" smtClean="0">
                <a:solidFill>
                  <a:srgbClr val="C00000"/>
                </a:solidFill>
              </a:rPr>
              <a:t> (President of the Confederacy)urged Lee to invade the North </a:t>
            </a:r>
          </a:p>
          <a:p>
            <a:pPr lvl="1"/>
            <a:r>
              <a:rPr lang="en-US" dirty="0" smtClean="0"/>
              <a:t>Hoped to bring the war to the people of the North and break their spirit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Lee invaded Maryland to put pressure on the North </a:t>
            </a:r>
          </a:p>
          <a:p>
            <a:pPr lvl="1"/>
            <a:r>
              <a:rPr lang="en-US" dirty="0" smtClean="0"/>
              <a:t>Also, needed supplies</a:t>
            </a:r>
            <a:endParaRPr lang="en-US" dirty="0"/>
          </a:p>
        </p:txBody>
      </p:sp>
      <p:pic>
        <p:nvPicPr>
          <p:cNvPr id="3074" name="Picture 2" descr="http://cf067b.medialib.glogster.com/media/ef/efd98fdd377ccf606fc9fc1e766cf4065145c15fedd7364a0721c9c60d720240/robert-e-lee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06" y="4419600"/>
            <a:ext cx="1843993" cy="23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upload.wikimedia.org/wikipedia/commons/c/c5/US_map_1864_Civil_War_divisions.svg"/>
          <p:cNvSpPr>
            <a:spLocks noChangeAspect="1" noChangeArrowheads="1"/>
          </p:cNvSpPr>
          <p:nvPr/>
        </p:nvSpPr>
        <p:spPr bwMode="auto">
          <a:xfrm>
            <a:off x="155575" y="-1943100"/>
            <a:ext cx="64674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upload.wikimedia.org/wikipedia/commons/c/c5/US_map_1864_Civil_War_divisions.svg"/>
          <p:cNvSpPr>
            <a:spLocks noChangeAspect="1" noChangeArrowheads="1"/>
          </p:cNvSpPr>
          <p:nvPr/>
        </p:nvSpPr>
        <p:spPr bwMode="auto">
          <a:xfrm>
            <a:off x="307975" y="-1790700"/>
            <a:ext cx="64674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://upload.wikimedia.org/wikipedia/commons/c/c5/US_map_1864_Civil_War_divisions.svg"/>
          <p:cNvSpPr>
            <a:spLocks noChangeAspect="1" noChangeArrowheads="1"/>
          </p:cNvSpPr>
          <p:nvPr/>
        </p:nvSpPr>
        <p:spPr bwMode="auto">
          <a:xfrm>
            <a:off x="460375" y="-1638300"/>
            <a:ext cx="64674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://upload.wikimedia.org/wikipedia/commons/c/c5/US_map_1864_Civil_War_divisions.svg"/>
          <p:cNvSpPr>
            <a:spLocks noChangeAspect="1" noChangeArrowheads="1"/>
          </p:cNvSpPr>
          <p:nvPr/>
        </p:nvSpPr>
        <p:spPr bwMode="auto">
          <a:xfrm>
            <a:off x="612775" y="-1485900"/>
            <a:ext cx="64674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://flatworldknowledge.lardbucket.org/books/world-regional-geography-people-places-and-globalization/section_07/1256ddf849dc016f83c9dea79ae60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6" t="7558" b="20710"/>
          <a:stretch/>
        </p:blipFill>
        <p:spPr bwMode="auto">
          <a:xfrm>
            <a:off x="1640528" y="4724400"/>
            <a:ext cx="27836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were the Confederates able to get so many early victories in the East?</a:t>
            </a:r>
          </a:p>
          <a:p>
            <a:endParaRPr lang="en-US" dirty="0"/>
          </a:p>
          <a:p>
            <a:r>
              <a:rPr lang="en-US" dirty="0" smtClean="0"/>
              <a:t> How would McClellan’s way of war cause issues for the Union considering their strategy?</a:t>
            </a:r>
          </a:p>
          <a:p>
            <a:endParaRPr lang="en-US" dirty="0"/>
          </a:p>
          <a:p>
            <a:r>
              <a:rPr lang="en-US" dirty="0" smtClean="0"/>
              <a:t>Why would the Confederates change their strategy when it had been working so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Battle of Antietam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McClellan is informed of Lee’s battle plan by spies </a:t>
            </a:r>
          </a:p>
          <a:p>
            <a:pPr lvl="1"/>
            <a:r>
              <a:rPr lang="en-US" dirty="0" smtClean="0"/>
              <a:t>However, does not act on immediately</a:t>
            </a:r>
          </a:p>
          <a:p>
            <a:pPr lvl="1"/>
            <a:r>
              <a:rPr lang="en-US" dirty="0" smtClean="0"/>
              <a:t>Lee finds out he knows and changes plans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two sides meet in the single bloodiest day in American history.</a:t>
            </a:r>
          </a:p>
          <a:p>
            <a:pPr lvl="1"/>
            <a:r>
              <a:rPr lang="en-US" dirty="0" smtClean="0"/>
              <a:t>Nearly 23,000 casualties in one day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Union wins the battle and stops Lee’s advance to the North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Lee retreats back to the South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www.seaforces.org/usnships/cg/CG-54-USS-Antietam-Dateien/image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32" y="4324805"/>
            <a:ext cx="3994598" cy="25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14427</TotalTime>
  <Words>473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Bookman Old Style</vt:lpstr>
      <vt:lpstr>Calibri</vt:lpstr>
      <vt:lpstr>Gill Sans MT</vt:lpstr>
      <vt:lpstr>Wingdings</vt:lpstr>
      <vt:lpstr>Wingdings 3</vt:lpstr>
      <vt:lpstr>Origin</vt:lpstr>
      <vt:lpstr>Daily Quiz</vt:lpstr>
      <vt:lpstr>Daily Quiz </vt:lpstr>
      <vt:lpstr>Daily Quiz</vt:lpstr>
      <vt:lpstr>Eastern Theatre</vt:lpstr>
      <vt:lpstr>Different than the West</vt:lpstr>
      <vt:lpstr>Union’s Issues</vt:lpstr>
      <vt:lpstr>Confederate’s Strategy</vt:lpstr>
      <vt:lpstr>Discussion</vt:lpstr>
      <vt:lpstr>Battle of Antietam</vt:lpstr>
      <vt:lpstr>Emancipation Proclamation</vt:lpstr>
      <vt:lpstr>Civil War Battles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Theatre</dc:title>
  <dc:creator>Admin</dc:creator>
  <cp:lastModifiedBy>Rachael Thieleman</cp:lastModifiedBy>
  <cp:revision>27</cp:revision>
  <cp:lastPrinted>2017-02-22T12:30:49Z</cp:lastPrinted>
  <dcterms:created xsi:type="dcterms:W3CDTF">2015-03-25T19:08:08Z</dcterms:created>
  <dcterms:modified xsi:type="dcterms:W3CDTF">2018-02-21T18:05:14Z</dcterms:modified>
</cp:coreProperties>
</file>