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60" r:id="rId4"/>
    <p:sldId id="261" r:id="rId5"/>
    <p:sldId id="264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1092" y="-8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CDDA5-9AF1-44B9-B174-F96EFAAD7CF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AECBD-E9FA-414A-ADBC-D46B8FB1A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5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Creating America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Historical Influence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015" y="1466194"/>
            <a:ext cx="10018713" cy="41428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Since many </a:t>
            </a:r>
            <a:r>
              <a:rPr lang="en-US" sz="2800" dirty="0" smtClean="0">
                <a:solidFill>
                  <a:srgbClr val="C00000"/>
                </a:solidFill>
              </a:rPr>
              <a:t>Americans</a:t>
            </a:r>
            <a:r>
              <a:rPr lang="en-US" sz="2800" dirty="0" smtClean="0"/>
              <a:t> had British heritage, they </a:t>
            </a:r>
            <a:r>
              <a:rPr lang="en-US" sz="2800" dirty="0" smtClean="0">
                <a:solidFill>
                  <a:srgbClr val="C00000"/>
                </a:solidFill>
              </a:rPr>
              <a:t>relied on British government ideas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Magna Carta: Signed in 1215 and forced the King to follow the laws/ limited his power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English Bill of Rights: Laid out the rights of ALL people in </a:t>
            </a:r>
            <a:r>
              <a:rPr lang="en-US" sz="2400" dirty="0" smtClean="0">
                <a:solidFill>
                  <a:srgbClr val="C00000"/>
                </a:solidFill>
              </a:rPr>
              <a:t>Britain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Mayflower Compact: Majority Rule (Democracy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C00000"/>
              </a:solidFill>
            </a:endParaRPr>
          </a:p>
        </p:txBody>
      </p:sp>
      <p:pic>
        <p:nvPicPr>
          <p:cNvPr id="3074" name="Picture 2" descr="http://www.crystalinks.com/parthen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098" y="4367385"/>
            <a:ext cx="3457902" cy="247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i.wsj.net/public/resources/images/BN-IQ808_MAGNA_J_201505291033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63917" cy="188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630" y="433551"/>
            <a:ext cx="10018713" cy="1752599"/>
          </a:xfrm>
        </p:spPr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Constitutional Convention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0630" y="1545158"/>
            <a:ext cx="10018713" cy="312420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Leaders met to plan/create a new government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Issues they faced: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Small states v. big states </a:t>
            </a: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dirty="0" smtClean="0">
                <a:solidFill>
                  <a:srgbClr val="C00000"/>
                </a:solidFill>
              </a:rPr>
              <a:t>Representation </a:t>
            </a:r>
            <a:r>
              <a:rPr lang="en-US" sz="2400" dirty="0">
                <a:solidFill>
                  <a:srgbClr val="C00000"/>
                </a:solidFill>
              </a:rPr>
              <a:t>in the </a:t>
            </a:r>
            <a:r>
              <a:rPr lang="en-US" sz="2400" dirty="0" smtClean="0">
                <a:solidFill>
                  <a:srgbClr val="C00000"/>
                </a:solidFill>
              </a:rPr>
              <a:t>government)</a:t>
            </a:r>
            <a:endParaRPr lang="en-US" sz="2400" dirty="0">
              <a:solidFill>
                <a:srgbClr val="C00000"/>
              </a:solidFill>
            </a:endParaRP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Slavery issue </a:t>
            </a:r>
            <a:r>
              <a:rPr lang="en-US" sz="2400" dirty="0" smtClean="0"/>
              <a:t>(do they count?)</a:t>
            </a:r>
          </a:p>
        </p:txBody>
      </p:sp>
      <p:pic>
        <p:nvPicPr>
          <p:cNvPr id="1026" name="Picture 2" descr="https://upload.wikimedia.org/wikipedia/commons/9/9d/Scene_at_the_Signing_of_the_Constitution_of_the_United_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87" y="3942839"/>
            <a:ext cx="5260786" cy="291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Plans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685792" y="2390569"/>
            <a:ext cx="4607188" cy="576262"/>
          </a:xfrm>
        </p:spPr>
        <p:txBody>
          <a:bodyPr/>
          <a:lstStyle/>
          <a:p>
            <a:r>
              <a:rPr lang="en-US" sz="3200" b="1" u="sng" dirty="0" smtClean="0">
                <a:solidFill>
                  <a:srgbClr val="C00000"/>
                </a:solidFill>
              </a:rPr>
              <a:t>Virginia Plan 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00077" y="3034713"/>
            <a:ext cx="4895056" cy="2455862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Strong National Government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Representation in government: based on your population </a:t>
            </a:r>
            <a:r>
              <a:rPr lang="en-US" sz="2000" dirty="0" smtClean="0"/>
              <a:t>(how many people you have)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Created by </a:t>
            </a:r>
            <a:r>
              <a:rPr lang="en-US" sz="2000" b="1" u="sng" dirty="0" smtClean="0">
                <a:solidFill>
                  <a:srgbClr val="C00000"/>
                </a:solidFill>
              </a:rPr>
              <a:t>James Madison </a:t>
            </a:r>
            <a:endParaRPr lang="en-US" sz="2000" b="1" u="sng" dirty="0"/>
          </a:p>
          <a:p>
            <a:r>
              <a:rPr lang="en-US" sz="2000" dirty="0" smtClean="0">
                <a:solidFill>
                  <a:srgbClr val="C00000"/>
                </a:solidFill>
              </a:rPr>
              <a:t>Favored by larger (more populated) states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880487" y="2359038"/>
            <a:ext cx="4622537" cy="576262"/>
          </a:xfrm>
        </p:spPr>
        <p:txBody>
          <a:bodyPr/>
          <a:lstStyle/>
          <a:p>
            <a:r>
              <a:rPr lang="en-US" sz="3200" b="1" u="sng" dirty="0" smtClean="0">
                <a:solidFill>
                  <a:srgbClr val="C00000"/>
                </a:solidFill>
              </a:rPr>
              <a:t>New Jersey Plan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552138" y="3063278"/>
            <a:ext cx="5279233" cy="3012072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Government where states still have a lot of power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Representation in government: equal for all states </a:t>
            </a:r>
            <a:r>
              <a:rPr lang="en-US" sz="2000" dirty="0" smtClean="0"/>
              <a:t>(every states gets the same number of votes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>
                <a:solidFill>
                  <a:srgbClr val="C00000"/>
                </a:solidFill>
              </a:rPr>
              <a:t>Favored by smaller (less populated) states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nyopolitickernj.files.wordpress.com/2015/04/james-madison-american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45"/>
            <a:ext cx="1834584" cy="238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41" y="955552"/>
            <a:ext cx="8140262" cy="516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87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842" y="370490"/>
            <a:ext cx="10018713" cy="1752599"/>
          </a:xfrm>
        </p:spPr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The Great Compromise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544" y="2004847"/>
            <a:ext cx="10018713" cy="312420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Solution for new government; combined the Virginia and New Jersey Plan</a:t>
            </a:r>
          </a:p>
          <a:p>
            <a:r>
              <a:rPr lang="en-US" sz="2800" dirty="0" smtClean="0"/>
              <a:t>The Compromise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Two chambers of Congress</a:t>
            </a:r>
          </a:p>
          <a:p>
            <a:pPr lvl="2"/>
            <a:r>
              <a:rPr lang="en-US" sz="2000" dirty="0" smtClean="0">
                <a:solidFill>
                  <a:srgbClr val="C00000"/>
                </a:solidFill>
              </a:rPr>
              <a:t>House of Representatives: Representation based on </a:t>
            </a:r>
            <a:r>
              <a:rPr lang="en-US" sz="2000" dirty="0" smtClean="0">
                <a:solidFill>
                  <a:srgbClr val="C00000"/>
                </a:solidFill>
              </a:rPr>
              <a:t>population (Virginia Plan)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2"/>
            <a:r>
              <a:rPr lang="en-US" sz="2000" dirty="0" smtClean="0">
                <a:solidFill>
                  <a:srgbClr val="C00000"/>
                </a:solidFill>
              </a:rPr>
              <a:t>Senate: </a:t>
            </a:r>
            <a:r>
              <a:rPr lang="en-US" sz="2000" dirty="0" smtClean="0">
                <a:solidFill>
                  <a:srgbClr val="C00000"/>
                </a:solidFill>
              </a:rPr>
              <a:t>Representation equal </a:t>
            </a:r>
            <a:r>
              <a:rPr lang="en-US" sz="2000" dirty="0" smtClean="0">
                <a:solidFill>
                  <a:srgbClr val="C00000"/>
                </a:solidFill>
              </a:rPr>
              <a:t>for all </a:t>
            </a:r>
            <a:r>
              <a:rPr lang="en-US" sz="2000" dirty="0" smtClean="0">
                <a:solidFill>
                  <a:srgbClr val="C00000"/>
                </a:solidFill>
              </a:rPr>
              <a:t>states (New Jersey Plan)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Power would be split between states and national government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 descr="Image result for constitutional conven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717" y="5029200"/>
            <a:ext cx="7504386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9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Slavery Issue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889" y="2443656"/>
            <a:ext cx="10018713" cy="36470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Since we are using population in representation, do slaves count?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Northern states: (less slaves) Slaves should not count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Southern states: (more slaves) Slaves should count</a:t>
            </a:r>
          </a:p>
          <a:p>
            <a:r>
              <a:rPr lang="en-US" sz="2800" b="1" u="sng" dirty="0" smtClean="0">
                <a:solidFill>
                  <a:srgbClr val="C00000"/>
                </a:solidFill>
              </a:rPr>
              <a:t>3/5 (Three-fifths) Compromise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A state can count 3/5 of their slave population</a:t>
            </a:r>
          </a:p>
          <a:p>
            <a:pPr lvl="1"/>
            <a:r>
              <a:rPr lang="en-US" sz="2400" dirty="0" smtClean="0"/>
              <a:t>What they are really saying: </a:t>
            </a:r>
            <a:r>
              <a:rPr lang="en-US" sz="2400" dirty="0" smtClean="0">
                <a:solidFill>
                  <a:srgbClr val="C00000"/>
                </a:solidFill>
              </a:rPr>
              <a:t>A Slave is worth 3/5 a human being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sz="2800" dirty="0"/>
          </a:p>
        </p:txBody>
      </p:sp>
      <p:pic>
        <p:nvPicPr>
          <p:cNvPr id="4098" name="Picture 2" descr="http://gtm-media.discoveryeducation.com/videos/imagelibrary/print/EF6BF2D1-D3E5-CCC2-F2A52521858F0E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07" y="0"/>
            <a:ext cx="3599793" cy="234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1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5523</TotalTime>
  <Words>278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Parallax</vt:lpstr>
      <vt:lpstr>Creating America</vt:lpstr>
      <vt:lpstr>Historical Influence</vt:lpstr>
      <vt:lpstr>Constitutional Convention</vt:lpstr>
      <vt:lpstr>The Plans</vt:lpstr>
      <vt:lpstr>PowerPoint Presentation</vt:lpstr>
      <vt:lpstr>The Great Compromise</vt:lpstr>
      <vt:lpstr>Slavery Issue</vt:lpstr>
    </vt:vector>
  </TitlesOfParts>
  <Company>CMCSS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Inspiring American Government</dc:title>
  <dc:creator>Eric Thieleman</dc:creator>
  <cp:lastModifiedBy>Caiden</cp:lastModifiedBy>
  <cp:revision>18</cp:revision>
  <cp:lastPrinted>2015-10-07T11:26:42Z</cp:lastPrinted>
  <dcterms:created xsi:type="dcterms:W3CDTF">2015-10-07T00:21:42Z</dcterms:created>
  <dcterms:modified xsi:type="dcterms:W3CDTF">2017-10-03T03:26:04Z</dcterms:modified>
</cp:coreProperties>
</file>