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8" r:id="rId3"/>
    <p:sldId id="265" r:id="rId4"/>
    <p:sldId id="257" r:id="rId5"/>
    <p:sldId id="261" r:id="rId6"/>
    <p:sldId id="259" r:id="rId7"/>
    <p:sldId id="262" r:id="rId8"/>
    <p:sldId id="260" r:id="rId9"/>
    <p:sldId id="263" r:id="rId10"/>
    <p:sldId id="268" r:id="rId11"/>
    <p:sldId id="27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6" autoAdjust="0"/>
    <p:restoredTop sz="94684" autoAdjust="0"/>
  </p:normalViewPr>
  <p:slideViewPr>
    <p:cSldViewPr>
      <p:cViewPr varScale="1">
        <p:scale>
          <a:sx n="85" d="100"/>
          <a:sy n="85" d="100"/>
        </p:scale>
        <p:origin x="-1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21076-1C59-42BC-AA33-AD9F9B996A2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7101-741F-42A9-A542-28D093F9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F99A98-6DB9-4F78-B91B-7942F1CF4067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82AF32A-7D2A-44E4-9730-7640A0F24C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Colonial Economy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581510" y="-828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712493" y="8275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Trade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Triangular trade: </a:t>
            </a:r>
            <a:r>
              <a:rPr lang="en-US" dirty="0">
                <a:solidFill>
                  <a:srgbClr val="C00000"/>
                </a:solidFill>
              </a:rPr>
              <a:t>trade routes between three destinations West Africa, Europe and the </a:t>
            </a:r>
            <a:r>
              <a:rPr lang="en-US" dirty="0" smtClean="0">
                <a:solidFill>
                  <a:srgbClr val="C00000"/>
                </a:solidFill>
              </a:rPr>
              <a:t>Americas</a:t>
            </a:r>
          </a:p>
          <a:p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4" name="Picture 4" descr="https://www.awesomestories.com/images/user/00b2802e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Middle Passage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Passage of slaves from Africa to the Americas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Very terrible conditions-lasted over a month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Chained together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Little food or water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Unsanitary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joshshultz.wikispaces.com/file/view/middle_passage_slaves/91004531/middle_passage_sl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0350"/>
            <a:ext cx="26860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5334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0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might the differences in regional economies impact their growth in relation to each other?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87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Economy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Economy: what goods and services are provided by the nation/region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Most of the colonies rely on agriculture (farming)</a:t>
            </a:r>
          </a:p>
          <a:p>
            <a:r>
              <a:rPr lang="en-US" dirty="0" smtClean="0"/>
              <a:t>Climate determines much of what colonists do</a:t>
            </a:r>
          </a:p>
          <a:p>
            <a:pPr lvl="1"/>
            <a:r>
              <a:rPr lang="en-US" dirty="0" smtClean="0"/>
              <a:t>Colonists adjust their activity to their climate and geography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Colonial Economy </a:t>
            </a:r>
            <a:r>
              <a:rPr lang="en-US" dirty="0" smtClean="0"/>
              <a:t>originally</a:t>
            </a:r>
            <a:r>
              <a:rPr lang="en-US" dirty="0" smtClean="0">
                <a:solidFill>
                  <a:srgbClr val="C00000"/>
                </a:solidFill>
              </a:rPr>
              <a:t> to supply British with materials and money 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Mercantilism</a:t>
            </a:r>
            <a:r>
              <a:rPr lang="en-US" dirty="0" smtClean="0">
                <a:solidFill>
                  <a:srgbClr val="C00000"/>
                </a:solidFill>
              </a:rPr>
              <a:t>: economy where a country takes resources from colonies to benefit themselves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876800"/>
            <a:ext cx="53244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3827"/>
            <a:ext cx="7620000" cy="69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New England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Climate: Long winters, rocky soil</a:t>
            </a:r>
          </a:p>
          <a:p>
            <a:r>
              <a:rPr lang="en-US" dirty="0" smtClean="0"/>
              <a:t>Large scale farming impossible (cash crops)</a:t>
            </a:r>
          </a:p>
          <a:p>
            <a:pPr lvl="1"/>
            <a:r>
              <a:rPr lang="en-US" dirty="0" smtClean="0"/>
              <a:t>Farming enough to meet family needs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Economic Activities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Fur trapping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Timber rich forests leads to shipbuilding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Fishing and Whaling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Trading (Harbors and ports)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terragalleria.com/images/us-ne/usvt259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876800"/>
            <a:ext cx="4381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ewenglandboating.com/wp-content/uploads/2013/06/OldSaybrookBreakwater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294617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England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classzone.com/cz/books/amer_hist_survey/resources/htmls/chapter_maps/ah04_necolonies175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0"/>
            <a:ext cx="8836026" cy="495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9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Middle Colonies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Climate: mild with fertile soil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Economic Activities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Farming “Bread Basket” </a:t>
            </a:r>
            <a:r>
              <a:rPr lang="en-US" dirty="0" smtClean="0"/>
              <a:t>(grain)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Trading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(Ports </a:t>
            </a:r>
            <a:r>
              <a:rPr lang="en-US" dirty="0" smtClean="0"/>
              <a:t>like New York City and Philadelphia </a:t>
            </a:r>
            <a:r>
              <a:rPr lang="en-US" dirty="0" smtClean="0">
                <a:solidFill>
                  <a:srgbClr val="C00000"/>
                </a:solidFill>
              </a:rPr>
              <a:t>allow money to be made by trading)</a:t>
            </a:r>
          </a:p>
        </p:txBody>
      </p:sp>
      <p:pic>
        <p:nvPicPr>
          <p:cNvPr id="4098" name="Picture 2" descr="http://a206-213-128-105.eesd.org/TM28/col09/images/w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962400"/>
            <a:ext cx="3352800" cy="23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ista.com/wp-content/uploads/2014/08/Yeosu-South-Korean-Most-Picturesque-Port-Cities-700x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505200"/>
            <a:ext cx="49138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3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Middle Colonies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21stcenturylearning.sharepoint.com/siteimages/s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7" b="19283"/>
          <a:stretch/>
        </p:blipFill>
        <p:spPr bwMode="auto">
          <a:xfrm>
            <a:off x="381000" y="1524000"/>
            <a:ext cx="8153400" cy="50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8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Southern Colonies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Climate: warm with rich soil</a:t>
            </a:r>
          </a:p>
          <a:p>
            <a:r>
              <a:rPr lang="en-US" dirty="0"/>
              <a:t>Makes great conditions for large scale farming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Economic Activities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Cash Crops (Tobacco, Indigo, Rice)</a:t>
            </a:r>
          </a:p>
          <a:p>
            <a:pPr lvl="2"/>
            <a:r>
              <a:rPr lang="en-US" b="1" u="sng" dirty="0">
                <a:solidFill>
                  <a:srgbClr val="C00000"/>
                </a:solidFill>
              </a:rPr>
              <a:t>Plantations</a:t>
            </a:r>
            <a:r>
              <a:rPr lang="en-US" dirty="0">
                <a:solidFill>
                  <a:srgbClr val="C00000"/>
                </a:solidFill>
              </a:rPr>
              <a:t> (very large farms) are common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Leads to expansion of Slavery</a:t>
            </a:r>
          </a:p>
          <a:p>
            <a:r>
              <a:rPr lang="en-US" dirty="0" smtClean="0"/>
              <a:t>Very little trade or industry developed here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www.chambres-hote-lalinde.com/wp-content/uploads/2013/08/DSCF0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23850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landofthebrave.info/images/cotton-plantation-southern-colon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9783"/>
            <a:ext cx="3810000" cy="24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9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Southern Colonies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s.classwell.com/mcd_xhtml_ebooks/2005_creating_am/images/mcd_ca03_0618376909_p120_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1357"/>
          <a:stretch/>
        </p:blipFill>
        <p:spPr bwMode="auto">
          <a:xfrm>
            <a:off x="1524000" y="1507900"/>
            <a:ext cx="5715000" cy="52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5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1868</TotalTime>
  <Words>252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Colonial Economy</vt:lpstr>
      <vt:lpstr>Economy</vt:lpstr>
      <vt:lpstr>PowerPoint Presentation</vt:lpstr>
      <vt:lpstr>New England</vt:lpstr>
      <vt:lpstr>New England</vt:lpstr>
      <vt:lpstr>Middle Colonies</vt:lpstr>
      <vt:lpstr>Middle Colonies</vt:lpstr>
      <vt:lpstr>Southern Colonies</vt:lpstr>
      <vt:lpstr>Southern Colonies</vt:lpstr>
      <vt:lpstr>Trade</vt:lpstr>
      <vt:lpstr>Middle Passage</vt:lpstr>
      <vt:lpstr>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Eric Thieleman</cp:lastModifiedBy>
  <cp:revision>22</cp:revision>
  <cp:lastPrinted>2015-08-24T14:50:43Z</cp:lastPrinted>
  <dcterms:created xsi:type="dcterms:W3CDTF">2014-05-20T13:52:36Z</dcterms:created>
  <dcterms:modified xsi:type="dcterms:W3CDTF">2017-08-21T19:57:16Z</dcterms:modified>
</cp:coreProperties>
</file>