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9" r:id="rId4"/>
    <p:sldId id="270" r:id="rId5"/>
    <p:sldId id="267" r:id="rId6"/>
    <p:sldId id="262" r:id="rId7"/>
    <p:sldId id="264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84" autoAdjust="0"/>
  </p:normalViewPr>
  <p:slideViewPr>
    <p:cSldViewPr>
      <p:cViewPr varScale="1">
        <p:scale>
          <a:sx n="92" d="100"/>
          <a:sy n="92" d="100"/>
        </p:scale>
        <p:origin x="-7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865967-6DD1-45FA-A829-C3383BEFE5F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3F0085-F9D6-4885-A5BC-3BB231E5BB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Targets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8.11 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/>
              <a:t>the role of the Great Awakening on the growth of religious tolerance and free exercise of religion.  </a:t>
            </a:r>
            <a:endParaRPr lang="en-US" dirty="0" smtClean="0"/>
          </a:p>
          <a:p>
            <a:r>
              <a:rPr lang="en-US" dirty="0" smtClean="0"/>
              <a:t>8.12 </a:t>
            </a:r>
            <a:endParaRPr lang="en-US" dirty="0"/>
          </a:p>
          <a:p>
            <a:pPr lvl="1"/>
            <a:r>
              <a:rPr lang="en-US" dirty="0"/>
              <a:t>Compare and Contrast the role of men, women, children, and indentured servants in various regions of colonial America. </a:t>
            </a:r>
          </a:p>
        </p:txBody>
      </p:sp>
    </p:spTree>
    <p:extLst>
      <p:ext uri="{BB962C8B-B14F-4D97-AF65-F5344CB8AC3E}">
        <p14:creationId xmlns:p14="http://schemas.microsoft.com/office/powerpoint/2010/main" val="3720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Colonial Culture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5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Colonial Life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Life is difficult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All about survival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New England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Very Religious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Highly Educated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Middle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Major cities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South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Large gap between rich and poor</a:t>
            </a: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history.org/foundation/journal/Spring09/images/tobac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51962"/>
            <a:ext cx="2609850" cy="192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7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would you describe colonial life for all people?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Did any person have a more important role?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How would such a hard working people have time for things like religion?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2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Religion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Maryland Toleration Act:</a:t>
            </a:r>
            <a:r>
              <a:rPr lang="en-US" dirty="0" smtClean="0">
                <a:solidFill>
                  <a:srgbClr val="C00000"/>
                </a:solidFill>
              </a:rPr>
              <a:t> Created an increase in religious freedom and more tolerance for other religions </a:t>
            </a:r>
            <a:r>
              <a:rPr lang="en-US" dirty="0" smtClean="0"/>
              <a:t>(as long as they are Christian)</a:t>
            </a:r>
          </a:p>
          <a:p>
            <a:r>
              <a:rPr lang="en-US" sz="2800" b="1" u="sng" dirty="0" smtClean="0">
                <a:solidFill>
                  <a:srgbClr val="C00000"/>
                </a:solidFill>
              </a:rPr>
              <a:t>Salem Witch Trials:</a:t>
            </a:r>
            <a:r>
              <a:rPr lang="en-US" sz="2800" dirty="0" smtClean="0">
                <a:solidFill>
                  <a:srgbClr val="C00000"/>
                </a:solidFill>
              </a:rPr>
              <a:t> series of trials where people were accused of being witches</a:t>
            </a:r>
          </a:p>
          <a:p>
            <a:pPr lvl="1"/>
            <a:r>
              <a:rPr lang="en-US" sz="2300" dirty="0" smtClean="0">
                <a:solidFill>
                  <a:srgbClr val="C00000"/>
                </a:solidFill>
              </a:rPr>
              <a:t>Led to downfall of Theocracy</a:t>
            </a:r>
          </a:p>
        </p:txBody>
      </p:sp>
      <p:pic>
        <p:nvPicPr>
          <p:cNvPr id="4" name="Picture 2" descr="http://westernjournalismcom.c.presscdn.com/wp-content/uploads/2012/03/religion528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78401"/>
            <a:ext cx="2590800" cy="269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Religion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The Great Awakening</a:t>
            </a:r>
            <a:r>
              <a:rPr lang="en-US" dirty="0">
                <a:solidFill>
                  <a:srgbClr val="C00000"/>
                </a:solidFill>
              </a:rPr>
              <a:t>: religious revival of the 1730’s and 1740’s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 “new birth” of faith and renewed commitment to God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Preachers like </a:t>
            </a:r>
            <a:r>
              <a:rPr lang="en-US" b="1" u="sng" dirty="0" smtClean="0">
                <a:solidFill>
                  <a:srgbClr val="C00000"/>
                </a:solidFill>
              </a:rPr>
              <a:t>Jonathan Edwards </a:t>
            </a:r>
            <a:r>
              <a:rPr lang="en-US" dirty="0" smtClean="0">
                <a:solidFill>
                  <a:srgbClr val="C00000"/>
                </a:solidFill>
              </a:rPr>
              <a:t>and </a:t>
            </a:r>
            <a:r>
              <a:rPr lang="en-US" b="1" u="sng" dirty="0" smtClean="0">
                <a:solidFill>
                  <a:srgbClr val="C00000"/>
                </a:solidFill>
              </a:rPr>
              <a:t>George Whitefield</a:t>
            </a:r>
            <a:r>
              <a:rPr lang="en-US" dirty="0" smtClean="0">
                <a:solidFill>
                  <a:srgbClr val="C00000"/>
                </a:solidFill>
              </a:rPr>
              <a:t> inspired thousands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Effects: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New churches </a:t>
            </a:r>
            <a:r>
              <a:rPr lang="en-US" dirty="0" smtClean="0"/>
              <a:t>(Methodists, Baptists)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Belief that all people are equal before God</a:t>
            </a:r>
          </a:p>
          <a:p>
            <a:pPr lvl="2"/>
            <a:r>
              <a:rPr lang="en-US" dirty="0" smtClean="0"/>
              <a:t>Actions matter (good deeds -&gt; Heaven)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United colonists </a:t>
            </a:r>
            <a:r>
              <a:rPr lang="en-US" dirty="0" smtClean="0">
                <a:solidFill>
                  <a:schemeClr val="tx1"/>
                </a:solidFill>
              </a:rPr>
              <a:t>(shared experience)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Lessened differences</a:t>
            </a:r>
          </a:p>
        </p:txBody>
      </p:sp>
    </p:spTree>
    <p:extLst>
      <p:ext uri="{BB962C8B-B14F-4D97-AF65-F5344CB8AC3E}">
        <p14:creationId xmlns:p14="http://schemas.microsoft.com/office/powerpoint/2010/main" val="28303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laphamsquarterly.org/images/JonEdwar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7149"/>
            <a:ext cx="5407025" cy="331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onservapedia.com/images/thumb/4/47/Whitefield.jpg/250px-Whitefie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72934"/>
            <a:ext cx="3200400" cy="378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csmh.pbworks.com/f/350px-1839-met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429000"/>
            <a:ext cx="5407025" cy="337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9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Native Americans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Conflict over Land</a:t>
            </a:r>
          </a:p>
          <a:p>
            <a:pPr lvl="1"/>
            <a:r>
              <a:rPr lang="en-US" dirty="0" smtClean="0"/>
              <a:t>Europeans believed in private property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Natives believed land is a shared resource that everyone can </a:t>
            </a:r>
            <a:r>
              <a:rPr lang="en-US" dirty="0" smtClean="0">
                <a:solidFill>
                  <a:srgbClr val="C00000"/>
                </a:solidFill>
              </a:rPr>
              <a:t>use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King Philip’s War:</a:t>
            </a:r>
            <a:r>
              <a:rPr lang="en-US" dirty="0" smtClean="0">
                <a:solidFill>
                  <a:srgbClr val="C00000"/>
                </a:solidFill>
              </a:rPr>
              <a:t> conflict between Indians and New England colonists</a:t>
            </a:r>
            <a:endParaRPr lang="en-US" b="1" u="sng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Disease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Lack of immunity to European disease kills a majority of Indians</a:t>
            </a:r>
          </a:p>
          <a:p>
            <a:pPr lvl="2"/>
            <a:r>
              <a:rPr lang="en-US" dirty="0" smtClean="0"/>
              <a:t>Small pox</a:t>
            </a:r>
          </a:p>
          <a:p>
            <a:pPr lvl="2"/>
            <a:r>
              <a:rPr lang="en-US" dirty="0" smtClean="0"/>
              <a:t>Measles </a:t>
            </a:r>
          </a:p>
          <a:p>
            <a:pPr lvl="2"/>
            <a:r>
              <a:rPr lang="en-US" dirty="0" smtClean="0"/>
              <a:t>Flu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23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9961</TotalTime>
  <Words>263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Clear Targets</vt:lpstr>
      <vt:lpstr>Colonial Culture</vt:lpstr>
      <vt:lpstr>Colonial Life</vt:lpstr>
      <vt:lpstr>Discussion</vt:lpstr>
      <vt:lpstr>Religion</vt:lpstr>
      <vt:lpstr>Religion</vt:lpstr>
      <vt:lpstr>PowerPoint Presentation</vt:lpstr>
      <vt:lpstr>Native Americans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Culture</dc:title>
  <dc:creator>Admin</dc:creator>
  <cp:lastModifiedBy>Caiden</cp:lastModifiedBy>
  <cp:revision>48</cp:revision>
  <dcterms:created xsi:type="dcterms:W3CDTF">2014-06-10T04:41:41Z</dcterms:created>
  <dcterms:modified xsi:type="dcterms:W3CDTF">2017-08-23T23:15:09Z</dcterms:modified>
</cp:coreProperties>
</file>