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4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54" y="256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5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1"/>
            <a:ext cx="3038475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5DB9BF07-4AE6-4F23-A806-9B1FB84F17FE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5"/>
            <a:ext cx="3038475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675"/>
            <a:ext cx="3038475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9FABFAAE-EA83-40AD-BA5B-0D88B1B74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25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1299-9E4C-4C89-AEE1-15C5ECB0580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6817-EA53-4376-990F-2C3B0376AE7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171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1299-9E4C-4C89-AEE1-15C5ECB0580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6817-EA53-4376-990F-2C3B0376A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9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1299-9E4C-4C89-AEE1-15C5ECB0580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6817-EA53-4376-990F-2C3B0376A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63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1299-9E4C-4C89-AEE1-15C5ECB0580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6817-EA53-4376-990F-2C3B0376A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7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1299-9E4C-4C89-AEE1-15C5ECB0580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6817-EA53-4376-990F-2C3B0376AE7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012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1299-9E4C-4C89-AEE1-15C5ECB0580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6817-EA53-4376-990F-2C3B0376A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1299-9E4C-4C89-AEE1-15C5ECB0580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6817-EA53-4376-990F-2C3B0376A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1299-9E4C-4C89-AEE1-15C5ECB0580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6817-EA53-4376-990F-2C3B0376A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1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1299-9E4C-4C89-AEE1-15C5ECB0580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6817-EA53-4376-990F-2C3B0376A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6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70A1299-9E4C-4C89-AEE1-15C5ECB0580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D46817-EA53-4376-990F-2C3B0376A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4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1299-9E4C-4C89-AEE1-15C5ECB0580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6817-EA53-4376-990F-2C3B0376A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6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0A1299-9E4C-4C89-AEE1-15C5ECB05801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BD46817-EA53-4376-990F-2C3B0376AE7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2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051" y="2190812"/>
            <a:ext cx="7772400" cy="14630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Battle for America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0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141079"/>
            <a:ext cx="10058400" cy="1450757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Need for Allies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1790907"/>
            <a:ext cx="9209314" cy="402336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America stood little chance of defeating Britain outright</a:t>
            </a:r>
          </a:p>
          <a:p>
            <a:pPr lvl="1"/>
            <a:r>
              <a:rPr lang="en-US" sz="3200" dirty="0" smtClean="0">
                <a:solidFill>
                  <a:srgbClr val="C00000"/>
                </a:solidFill>
              </a:rPr>
              <a:t>Focus was on outlasting Britain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Ben Franklin was busy in Europe recruiting support</a:t>
            </a:r>
          </a:p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Saratoga caused the French to join into an alliance with America</a:t>
            </a:r>
          </a:p>
          <a:p>
            <a:pPr lvl="1"/>
            <a:r>
              <a:rPr lang="en-US" sz="3200" dirty="0" smtClean="0">
                <a:solidFill>
                  <a:srgbClr val="C00000"/>
                </a:solidFill>
              </a:rPr>
              <a:t>Thought maybe the Americans could win</a:t>
            </a:r>
          </a:p>
          <a:p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4" name="Picture 4" descr="http://upload.wikimedia.org/wikipedia/en/8/89/Franklin1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308" y="141079"/>
            <a:ext cx="2352675" cy="267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as.upenn.edu/%7Eengelis/franklin_bell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353" y="3143417"/>
            <a:ext cx="2737630" cy="331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6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17505"/>
            <a:ext cx="10058400" cy="1450757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Valley Forge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887694"/>
            <a:ext cx="10058400" cy="402336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Washington and his men were camped for the winter </a:t>
            </a:r>
            <a:r>
              <a:rPr lang="en-US" sz="2800" dirty="0" smtClean="0">
                <a:solidFill>
                  <a:srgbClr val="C00000"/>
                </a:solidFill>
              </a:rPr>
              <a:t>                                 at </a:t>
            </a:r>
            <a:r>
              <a:rPr lang="en-US" sz="2800" b="1" u="sng" dirty="0" smtClean="0">
                <a:solidFill>
                  <a:srgbClr val="C00000"/>
                </a:solidFill>
              </a:rPr>
              <a:t>Valley Forge</a:t>
            </a:r>
            <a:r>
              <a:rPr lang="en-US" sz="2800" dirty="0" smtClean="0">
                <a:solidFill>
                  <a:srgbClr val="C00000"/>
                </a:solidFill>
              </a:rPr>
              <a:t>, Pennsylvania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Conditions for soldiers were very poor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Cold winter- little winter clothing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Little food and supplies 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Many die or suffer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Many soldiers began to wonder was it all </a:t>
            </a:r>
            <a:r>
              <a:rPr lang="en-US" sz="2800" dirty="0" smtClean="0">
                <a:solidFill>
                  <a:srgbClr val="C00000"/>
                </a:solidFill>
              </a:rPr>
              <a:t>worth </a:t>
            </a:r>
            <a:r>
              <a:rPr lang="en-US" sz="2800" dirty="0" smtClean="0">
                <a:solidFill>
                  <a:srgbClr val="C00000"/>
                </a:solidFill>
              </a:rPr>
              <a:t>it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pabook.libraries.psu.edu/palitmap/ValleyForgeSuffe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104" y="0"/>
            <a:ext cx="3221205" cy="231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reinsteinrevolutionper8.wikispaces.com/file/view/valley_forge_picture.jpg.jpg/296612102/valley_forge_picture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02" y="3495166"/>
            <a:ext cx="4315097" cy="281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19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 from Valley Forge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am Sick - discontented - and out of </a:t>
            </a:r>
            <a:r>
              <a:rPr lang="en-US" dirty="0" err="1" smtClean="0"/>
              <a:t>humour</a:t>
            </a:r>
            <a:r>
              <a:rPr lang="en-US" dirty="0" smtClean="0"/>
              <a:t>. Poor food - hard lodging - Cold Weather - fatigue - Nasty </a:t>
            </a:r>
            <a:r>
              <a:rPr lang="en-US" dirty="0" err="1" smtClean="0"/>
              <a:t>Cloaths</a:t>
            </a:r>
            <a:r>
              <a:rPr lang="en-US" dirty="0" smtClean="0"/>
              <a:t> - nasty Cookery - Vomit half my time - </a:t>
            </a:r>
            <a:r>
              <a:rPr lang="en-US" dirty="0" err="1" smtClean="0"/>
              <a:t>smoak'd</a:t>
            </a:r>
            <a:r>
              <a:rPr lang="en-US" dirty="0" smtClean="0"/>
              <a:t> out my senses - the Devil's </a:t>
            </a:r>
            <a:r>
              <a:rPr lang="en-US" dirty="0" err="1" smtClean="0"/>
              <a:t>in't</a:t>
            </a:r>
            <a:r>
              <a:rPr lang="en-US" dirty="0" smtClean="0"/>
              <a:t> - I can't Endure it - Why are we sent here to starve and Freeze - What sweet Felicities have I left at home; A charming Wife - pretty Children - Good Beds - good food - good Cookery - all agreeable - all harmonious. Here all Confusion - smoke and Cold - hunger and filthiness - A pox on my bad luck. There comes a bowl of beef soup - full of burnt leaves and dirt, sickish enough to make a hog </a:t>
            </a:r>
            <a:r>
              <a:rPr lang="en-US" dirty="0" err="1" smtClean="0"/>
              <a:t>spue</a:t>
            </a:r>
            <a:r>
              <a:rPr lang="en-US" dirty="0" smtClean="0"/>
              <a:t> - away with it Boys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How would conditions like these impact morale of soldiers?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Why would soldiers endure such conditions?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What benefit may come from having the army in one place for so long?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" y="153387"/>
            <a:ext cx="10058400" cy="1450757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Assistance from Abroad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Europeans came to help Washington at Valley Forge </a:t>
            </a:r>
          </a:p>
          <a:p>
            <a:r>
              <a:rPr lang="en-US" sz="2400" b="1" u="sng" dirty="0" smtClean="0">
                <a:solidFill>
                  <a:srgbClr val="C00000"/>
                </a:solidFill>
              </a:rPr>
              <a:t>Marquis de Lafayette- </a:t>
            </a:r>
            <a:r>
              <a:rPr lang="en-US" sz="2400" dirty="0" smtClean="0">
                <a:solidFill>
                  <a:srgbClr val="C00000"/>
                </a:solidFill>
              </a:rPr>
              <a:t>Frenchman who believed in the American cause, aided Washington</a:t>
            </a:r>
          </a:p>
          <a:p>
            <a:r>
              <a:rPr lang="en-US" sz="2400" b="1" u="sng" dirty="0" smtClean="0">
                <a:solidFill>
                  <a:srgbClr val="C00000"/>
                </a:solidFill>
              </a:rPr>
              <a:t>Friedrich von Steuben- </a:t>
            </a:r>
            <a:r>
              <a:rPr lang="en-US" sz="2400" dirty="0" smtClean="0">
                <a:solidFill>
                  <a:srgbClr val="C00000"/>
                </a:solidFill>
              </a:rPr>
              <a:t>German soldier who helped train Washington’s soldiers  </a:t>
            </a:r>
            <a:endParaRPr lang="en-US" sz="2400" b="1" u="sng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4" name="Picture 8" descr="http://upload.wikimedia.org/wikipedia/commons/3/3f/Gilbert_du_Motier_Marquis_de_Lafayet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926" y="320611"/>
            <a:ext cx="143827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upload.wikimedia.org/wikipedia/commons/c/cd/Baron_Steuben_by_Peale,_17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307" y="308805"/>
            <a:ext cx="1671785" cy="204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abook.libraries.psu.edu/palitmap/ValleyForgeSteubenDrillingTroo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786" y="4188699"/>
            <a:ext cx="5069306" cy="250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ushistory.org/valleyforge/served/images/lafayet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673" y="4076618"/>
            <a:ext cx="2414961" cy="27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79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59" y="64011"/>
            <a:ext cx="10058400" cy="1450757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Fighting the War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82" y="1802674"/>
            <a:ext cx="9720073" cy="3908476"/>
          </a:xfrm>
        </p:spPr>
        <p:txBody>
          <a:bodyPr>
            <a:noAutofit/>
          </a:bodyPr>
          <a:lstStyle/>
          <a:p>
            <a:r>
              <a:rPr lang="en-US" sz="2800" dirty="0" smtClean="0"/>
              <a:t>Washington was not the only leader fighting the British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West of the Appalachian Mountains</a:t>
            </a:r>
          </a:p>
          <a:p>
            <a:pPr lvl="1"/>
            <a:r>
              <a:rPr lang="en-US" sz="2400" b="1" u="sng" dirty="0" smtClean="0">
                <a:solidFill>
                  <a:srgbClr val="C00000"/>
                </a:solidFill>
              </a:rPr>
              <a:t>George Rogers Clark- </a:t>
            </a:r>
            <a:r>
              <a:rPr lang="en-US" sz="2400" dirty="0" smtClean="0">
                <a:solidFill>
                  <a:srgbClr val="C00000"/>
                </a:solidFill>
              </a:rPr>
              <a:t>led an expedition west against Britain and weakened British control in the west</a:t>
            </a:r>
            <a:endParaRPr lang="en-US" sz="2400" b="1" u="sng" dirty="0" smtClean="0">
              <a:solidFill>
                <a:srgbClr val="C00000"/>
              </a:solidFill>
            </a:endParaRPr>
          </a:p>
          <a:p>
            <a:r>
              <a:rPr lang="en-US" sz="2800" dirty="0" smtClean="0"/>
              <a:t>At sea</a:t>
            </a:r>
          </a:p>
          <a:p>
            <a:pPr lvl="1"/>
            <a:r>
              <a:rPr lang="en-US" sz="2400" b="1" u="sng" dirty="0" smtClean="0"/>
              <a:t>John Paul Jones </a:t>
            </a:r>
            <a:r>
              <a:rPr lang="en-US" sz="2400" dirty="0" smtClean="0"/>
              <a:t>took the fight to Britain by breaking the British blockade and attacking ships off the coast of Britain.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Guerilla Warfare</a:t>
            </a:r>
          </a:p>
          <a:p>
            <a:pPr lvl="1"/>
            <a:r>
              <a:rPr lang="en-US" sz="2400" b="1" u="sng" dirty="0" smtClean="0">
                <a:solidFill>
                  <a:srgbClr val="C00000"/>
                </a:solidFill>
              </a:rPr>
              <a:t>Francis Marion </a:t>
            </a:r>
            <a:r>
              <a:rPr lang="en-US" sz="2400" dirty="0" smtClean="0">
                <a:solidFill>
                  <a:srgbClr val="C00000"/>
                </a:solidFill>
              </a:rPr>
              <a:t>(the Swamp Fox) ambushed British patrols in the South and then disappeared into the swamps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upload.wikimedia.org/wikipedia/commons/9/9b/George_Rogers_Cl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663" y="64011"/>
            <a:ext cx="1752219" cy="248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3.bp.blogspot.com/-RiD36m0SmAk/UXANdjjXh0I/AAAAAAAAZ7g/EttMigfntqI/s1600/485px-John_Paul_Jones_by_Charles_Wilson_Peale,_c17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549" y="2563191"/>
            <a:ext cx="1840451" cy="227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haygenealogy.com/hay/patriots/mar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549" y="4897724"/>
            <a:ext cx="1746250" cy="196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role did Valley Forge play in the American Revolution? Discuss both the bad and the good.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5512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6383</TotalTime>
  <Words>391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Retrospect</vt:lpstr>
      <vt:lpstr>Battle for America</vt:lpstr>
      <vt:lpstr>Need for Allies</vt:lpstr>
      <vt:lpstr>Valley Forge</vt:lpstr>
      <vt:lpstr>Account from Valley Forge</vt:lpstr>
      <vt:lpstr>Assistance from Abroad</vt:lpstr>
      <vt:lpstr>Fighting the War</vt:lpstr>
      <vt:lpstr>Reflection</vt:lpstr>
    </vt:vector>
  </TitlesOfParts>
  <Company>CMCSS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Battle for America</dc:title>
  <dc:creator>Eric Thieleman</dc:creator>
  <cp:lastModifiedBy>Rachael Thieleman</cp:lastModifiedBy>
  <cp:revision>13</cp:revision>
  <cp:lastPrinted>2016-09-20T19:16:28Z</cp:lastPrinted>
  <dcterms:created xsi:type="dcterms:W3CDTF">2015-09-27T23:24:20Z</dcterms:created>
  <dcterms:modified xsi:type="dcterms:W3CDTF">2017-09-19T19:30:58Z</dcterms:modified>
</cp:coreProperties>
</file>