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handoutMasterIdLst>
    <p:handoutMasterId r:id="rId11"/>
  </p:handoutMasterIdLst>
  <p:sldIdLst>
    <p:sldId id="258" r:id="rId2"/>
    <p:sldId id="266" r:id="rId3"/>
    <p:sldId id="267" r:id="rId4"/>
    <p:sldId id="268" r:id="rId5"/>
    <p:sldId id="259" r:id="rId6"/>
    <p:sldId id="262" r:id="rId7"/>
    <p:sldId id="261" r:id="rId8"/>
    <p:sldId id="269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2" autoAdjust="0"/>
    <p:restoredTop sz="86371" autoAdjust="0"/>
  </p:normalViewPr>
  <p:slideViewPr>
    <p:cSldViewPr snapToGrid="0">
      <p:cViewPr>
        <p:scale>
          <a:sx n="60" d="100"/>
          <a:sy n="60" d="100"/>
        </p:scale>
        <p:origin x="21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16F44-55D2-4F98-BAB5-1D536F43B61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18F11-D7F1-467B-9C2E-0E34FDFB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6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907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8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0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1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64914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779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196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0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9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160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4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69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The </a:t>
            </a:r>
            <a:r>
              <a:rPr lang="en-US" sz="5400" smtClean="0">
                <a:solidFill>
                  <a:srgbClr val="C00000"/>
                </a:solidFill>
              </a:rPr>
              <a:t>Bank War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06379"/>
            <a:ext cx="10178322" cy="42732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Hamilton started the bank in 1791</a:t>
            </a:r>
          </a:p>
          <a:p>
            <a:r>
              <a:rPr lang="en-US" sz="2400" dirty="0" smtClean="0"/>
              <a:t>Rule: Must be reapproved every 20 years</a:t>
            </a:r>
          </a:p>
          <a:p>
            <a:r>
              <a:rPr lang="en-US" sz="2400" dirty="0" smtClean="0"/>
              <a:t>Next time it came up for approval in 1811-President Madison (strict interpretation) allowed the Bank to expire</a:t>
            </a:r>
          </a:p>
          <a:p>
            <a:r>
              <a:rPr lang="en-US" sz="2400" dirty="0" smtClean="0"/>
              <a:t>However, after the War of 1812, Madison realized a Bank was needed in case of war</a:t>
            </a:r>
          </a:p>
          <a:p>
            <a:r>
              <a:rPr lang="en-US" sz="2400" dirty="0" smtClean="0"/>
              <a:t>Madison approved the Second Bank of the US in 1816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0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Jackson and The Bank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27747"/>
            <a:ext cx="10178322" cy="445184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Jackson distrusted the National Bank </a:t>
            </a:r>
          </a:p>
          <a:p>
            <a:pPr lvl="1"/>
            <a:r>
              <a:rPr lang="en-US" sz="2400" dirty="0" smtClean="0"/>
              <a:t>Believed it </a:t>
            </a:r>
            <a:r>
              <a:rPr lang="en-US" sz="2400" dirty="0" smtClean="0">
                <a:solidFill>
                  <a:srgbClr val="C00000"/>
                </a:solidFill>
              </a:rPr>
              <a:t>benefited the rich, not the common man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Bank is brought up for renewal</a:t>
            </a:r>
            <a:r>
              <a:rPr lang="en-US" sz="2800" dirty="0" smtClean="0"/>
              <a:t> and Jackson has decision to make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Jackson vetoes the Bank renewal</a:t>
            </a:r>
          </a:p>
          <a:p>
            <a:endParaRPr lang="en-US" sz="2800" dirty="0" smtClean="0"/>
          </a:p>
        </p:txBody>
      </p:sp>
      <p:pic>
        <p:nvPicPr>
          <p:cNvPr id="4" name="Picture 4" descr="http://www.themoneymasters.com/wp-content/uploads/2010/01/Andrew-Jackson-4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27" y="3545304"/>
            <a:ext cx="2260914" cy="33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ailybail.com/storage/jackson%20bank%20monster.jpg?__SQUARESPACE_CACHEVERSION=1297407196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88" y="2981550"/>
            <a:ext cx="4804611" cy="38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8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Election of 1832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89" y="1395663"/>
            <a:ext cx="10595811" cy="44839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Jackson runs for reelection against Henry Clay</a:t>
            </a:r>
          </a:p>
          <a:p>
            <a:pPr lvl="1"/>
            <a:r>
              <a:rPr lang="en-US" sz="2400" dirty="0" smtClean="0"/>
              <a:t>Clay thinks Jackson’s veto will cost him election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Jackson wins in landslide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Result: Jackson thinks he has permission to do what he wants</a:t>
            </a:r>
          </a:p>
          <a:p>
            <a:pPr lvl="1"/>
            <a:r>
              <a:rPr lang="en-US" sz="2400" dirty="0" smtClean="0"/>
              <a:t>People support him and his beliefs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Jackson removes all money from the National Bank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Gives it to small state banks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upload.wikimedia.org/wikipedia/commons/7/78/ElectoralCollege1832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2" y="3513221"/>
            <a:ext cx="4170948" cy="33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dia-1.web.britannica.com/eb-media/72/1772-004-652762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2" y="382385"/>
            <a:ext cx="1802327" cy="23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commons/a/a2/Cl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29" y="382385"/>
            <a:ext cx="1787960" cy="23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4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Whigs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55032"/>
            <a:ext cx="10178322" cy="47245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Opponents of “King Andrew” organized into their own political party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Whig Party</a:t>
            </a:r>
            <a:r>
              <a:rPr lang="en-US" sz="2400" dirty="0" smtClean="0">
                <a:solidFill>
                  <a:srgbClr val="C00000"/>
                </a:solidFill>
              </a:rPr>
              <a:t>: political party formed to </a:t>
            </a:r>
            <a:r>
              <a:rPr lang="en-US" sz="2400" dirty="0" smtClean="0">
                <a:solidFill>
                  <a:srgbClr val="C00000"/>
                </a:solidFill>
              </a:rPr>
              <a:t>oppose “King” Andrew </a:t>
            </a:r>
            <a:r>
              <a:rPr lang="en-US" sz="2400" dirty="0" smtClean="0">
                <a:solidFill>
                  <a:srgbClr val="C00000"/>
                </a:solidFill>
              </a:rPr>
              <a:t>Jackson and his policies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Lead by </a:t>
            </a:r>
            <a:r>
              <a:rPr lang="en-US" sz="2000" b="1" u="sng" dirty="0" smtClean="0">
                <a:solidFill>
                  <a:srgbClr val="C00000"/>
                </a:solidFill>
              </a:rPr>
              <a:t>Henry Clay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b="1" u="sng" dirty="0" smtClean="0">
                <a:solidFill>
                  <a:srgbClr val="C00000"/>
                </a:solidFill>
              </a:rPr>
              <a:t>Daniel Webster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Beliefs: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Power should be in Congress, not with President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American </a:t>
            </a:r>
            <a:r>
              <a:rPr lang="en-US" sz="2000" dirty="0" smtClean="0">
                <a:solidFill>
                  <a:srgbClr val="C00000"/>
                </a:solidFill>
              </a:rPr>
              <a:t>System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delawareliberal.net/wp-content/uploads/2013/11/MW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4224169"/>
            <a:ext cx="6127690" cy="26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fineartamerica.com/images-medium-large/king-andrew-the-first-gra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97" y="2278473"/>
            <a:ext cx="3073872" cy="44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Why did Jackson not like the Bank?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How did Henry Clay’s plan backfire?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What problems may arise from Jackson’s veto of the Bank and removing its money?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Panic of 1837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67853"/>
            <a:ext cx="10178322" cy="441173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Jackson ending the Bank had some negative impacts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Small state banks gave money to anyone who wanted it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Most could not pay back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Result: Economic Depression and high unemployment for poor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brandeis.edu/magazine/2013/spring/images/panic647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02" y="3847439"/>
            <a:ext cx="8486273" cy="301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After Jackson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2127"/>
            <a:ext cx="10515600" cy="4307466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Martin Van Buren</a:t>
            </a:r>
            <a:r>
              <a:rPr lang="en-US" sz="2400" dirty="0" smtClean="0">
                <a:solidFill>
                  <a:srgbClr val="C00000"/>
                </a:solidFill>
              </a:rPr>
              <a:t>: Jackson’s hand picked successor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Got blamed for Panic of 1837</a:t>
            </a:r>
          </a:p>
          <a:p>
            <a:pPr lvl="1"/>
            <a:r>
              <a:rPr lang="en-US" sz="2000" dirty="0" smtClean="0"/>
              <a:t>Allows Whigs to take over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William Henry Harrison</a:t>
            </a:r>
            <a:r>
              <a:rPr lang="en-US" sz="2400" dirty="0" smtClean="0">
                <a:solidFill>
                  <a:srgbClr val="C00000"/>
                </a:solidFill>
              </a:rPr>
              <a:t>: War Hero and Whig </a:t>
            </a:r>
            <a:r>
              <a:rPr lang="en-US" sz="2400" dirty="0" smtClean="0"/>
              <a:t>(Tippecanoe and Tyler too!)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Dies one month in office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John Tyler</a:t>
            </a:r>
            <a:r>
              <a:rPr lang="en-US" sz="2400" dirty="0" smtClean="0">
                <a:solidFill>
                  <a:srgbClr val="C00000"/>
                </a:solidFill>
              </a:rPr>
              <a:t>: Harrison’s Vice President</a:t>
            </a:r>
          </a:p>
          <a:p>
            <a:pPr lvl="1"/>
            <a:r>
              <a:rPr lang="en-US" sz="2000" dirty="0" smtClean="0"/>
              <a:t>Not a Whig or Democrat and hated by all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Vetoed many Whig polices </a:t>
            </a:r>
            <a:r>
              <a:rPr lang="en-US" sz="2000" dirty="0" smtClean="0">
                <a:solidFill>
                  <a:schemeClr val="tx1"/>
                </a:solidFill>
              </a:rPr>
              <a:t>and damaged the Whig party</a:t>
            </a:r>
          </a:p>
        </p:txBody>
      </p:sp>
      <p:pic>
        <p:nvPicPr>
          <p:cNvPr id="4" name="Picture 4" descr="http://upload.wikimedia.org/wikipedia/commons/9/94/Martin_Van_Buren_ed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5"/>
          <a:stretch/>
        </p:blipFill>
        <p:spPr bwMode="auto">
          <a:xfrm>
            <a:off x="7867629" y="0"/>
            <a:ext cx="1918055" cy="23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etrocampaigns.com/images/tippecan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071" y="3499975"/>
            <a:ext cx="2281989" cy="23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commons/c/c5/William_Henry_Harrison_daguerreotype_ed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572884"/>
            <a:ext cx="1952625" cy="23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.gettysburgdaily.com/imgs/HollywoodCemetery091811/John_Tyler_by_George_P._A._Hea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208" y="3499975"/>
            <a:ext cx="1980117" cy="249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0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Should Jackson be considered a good President?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03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1330</TotalTime>
  <Words>348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Badge</vt:lpstr>
      <vt:lpstr>The Bank War</vt:lpstr>
      <vt:lpstr>History of the Bank</vt:lpstr>
      <vt:lpstr>Jackson and The Bank</vt:lpstr>
      <vt:lpstr>Election of 1832</vt:lpstr>
      <vt:lpstr>Whigs</vt:lpstr>
      <vt:lpstr>Discussion</vt:lpstr>
      <vt:lpstr>Panic of 1837</vt:lpstr>
      <vt:lpstr>After Jackson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Quiz- 1/13</dc:title>
  <dc:creator>Eric Thieleman</dc:creator>
  <cp:lastModifiedBy>admin</cp:lastModifiedBy>
  <cp:revision>11</cp:revision>
  <cp:lastPrinted>2017-01-04T19:23:13Z</cp:lastPrinted>
  <dcterms:created xsi:type="dcterms:W3CDTF">2016-01-01T18:04:37Z</dcterms:created>
  <dcterms:modified xsi:type="dcterms:W3CDTF">2018-01-09T05:03:47Z</dcterms:modified>
</cp:coreProperties>
</file>