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handoutMasterIdLst>
    <p:handoutMasterId r:id="rId11"/>
  </p:handoutMasterIdLst>
  <p:sldIdLst>
    <p:sldId id="257" r:id="rId2"/>
    <p:sldId id="258" r:id="rId3"/>
    <p:sldId id="259" r:id="rId4"/>
    <p:sldId id="260" r:id="rId5"/>
    <p:sldId id="267" r:id="rId6"/>
    <p:sldId id="261" r:id="rId7"/>
    <p:sldId id="263" r:id="rId8"/>
    <p:sldId id="264" r:id="rId9"/>
    <p:sldId id="268" r:id="rId10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94542" autoAdjust="0"/>
  </p:normalViewPr>
  <p:slideViewPr>
    <p:cSldViewPr snapToGrid="0">
      <p:cViewPr varScale="1">
        <p:scale>
          <a:sx n="80" d="100"/>
          <a:sy n="80" d="100"/>
        </p:scale>
        <p:origin x="33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FC27B8-7052-49F5-8819-D01E067CA296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9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2689AB-9A19-4320-9538-84CBF7E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90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33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60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65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6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F7F47CF-67C9-420C-80A5-E2069FF0C2DF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6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87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21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463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80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97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1/29/2018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9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36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Abolition Movement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874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Abolitionists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76200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The </a:t>
            </a:r>
            <a:r>
              <a:rPr lang="en-US" sz="2400" b="1" u="sng" dirty="0" smtClean="0">
                <a:solidFill>
                  <a:srgbClr val="C00000"/>
                </a:solidFill>
              </a:rPr>
              <a:t>Abolition Movement </a:t>
            </a:r>
            <a:r>
              <a:rPr lang="en-US" sz="2400" dirty="0" smtClean="0">
                <a:solidFill>
                  <a:srgbClr val="C00000"/>
                </a:solidFill>
              </a:rPr>
              <a:t>sought to end the practice of slavery</a:t>
            </a:r>
            <a:endParaRPr lang="en-US" sz="2400" b="1" u="sng" dirty="0" smtClean="0">
              <a:solidFill>
                <a:srgbClr val="C00000"/>
              </a:solidFill>
            </a:endParaRPr>
          </a:p>
          <a:p>
            <a:pPr lvl="1"/>
            <a:r>
              <a:rPr lang="en-US" sz="2000" dirty="0" smtClean="0"/>
              <a:t>Many Americans believed that slavery would gradually end on its own</a:t>
            </a:r>
          </a:p>
          <a:p>
            <a:pPr lvl="1"/>
            <a:r>
              <a:rPr lang="en-US" sz="2000" dirty="0" smtClean="0"/>
              <a:t>As it continued to grow, the abolition movement began</a:t>
            </a:r>
          </a:p>
          <a:p>
            <a:pPr lvl="2"/>
            <a:r>
              <a:rPr lang="en-US" sz="1800" dirty="0" smtClean="0">
                <a:solidFill>
                  <a:srgbClr val="C00000"/>
                </a:solidFill>
              </a:rPr>
              <a:t>Believed it was morally wrong</a:t>
            </a:r>
          </a:p>
        </p:txBody>
      </p:sp>
      <p:pic>
        <p:nvPicPr>
          <p:cNvPr id="3074" name="Picture 2" descr="http://www.angelfire.com/ult/civilwarcauses/abolition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6" y="3924299"/>
            <a:ext cx="3941390" cy="279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8/80/Official_medallion_of_the_British_Anti-Slavery_Society_%281795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04" y="3305175"/>
            <a:ext cx="31623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23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Abolition Actions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728592"/>
            <a:ext cx="8531352" cy="46722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Not all abolitionists believed African Americans were equal to whites</a:t>
            </a:r>
          </a:p>
          <a:p>
            <a:r>
              <a:rPr lang="en-US" dirty="0" smtClean="0"/>
              <a:t>Colonization Plan</a:t>
            </a:r>
          </a:p>
          <a:p>
            <a:pPr lvl="1"/>
            <a:r>
              <a:rPr lang="en-US" dirty="0" smtClean="0"/>
              <a:t>Many Northerners feared what may happen by freeing millions of uneducated slaves. Plan: send them to a colony in Africa.</a:t>
            </a:r>
          </a:p>
          <a:p>
            <a:pPr lvl="1"/>
            <a:r>
              <a:rPr lang="en-US" dirty="0" smtClean="0"/>
              <a:t>Send African Americans back to Africa to the American colony of Liberia (only 10,000 go)</a:t>
            </a:r>
          </a:p>
          <a:p>
            <a:r>
              <a:rPr lang="en-US" dirty="0" smtClean="0"/>
              <a:t>Politically, abolitionists tried to get change</a:t>
            </a:r>
          </a:p>
          <a:p>
            <a:pPr lvl="1"/>
            <a:r>
              <a:rPr lang="en-US" b="1" u="sng" dirty="0" smtClean="0">
                <a:solidFill>
                  <a:srgbClr val="C00000"/>
                </a:solidFill>
              </a:rPr>
              <a:t>Free Soil Party:</a:t>
            </a:r>
            <a:r>
              <a:rPr lang="en-US" dirty="0" smtClean="0">
                <a:solidFill>
                  <a:srgbClr val="C00000"/>
                </a:solidFill>
              </a:rPr>
              <a:t> political party whose entire purpose </a:t>
            </a:r>
          </a:p>
          <a:p>
            <a:pPr marL="41148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w</a:t>
            </a:r>
            <a:r>
              <a:rPr lang="en-US" dirty="0" smtClean="0">
                <a:solidFill>
                  <a:srgbClr val="C00000"/>
                </a:solidFill>
              </a:rPr>
              <a:t>as to end slavery; only existed in North</a:t>
            </a:r>
          </a:p>
        </p:txBody>
      </p:sp>
      <p:pic>
        <p:nvPicPr>
          <p:cNvPr id="2052" name="Picture 4" descr="http://exploringafrica.matrix.msu.edu/images/liberia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226" y="242713"/>
            <a:ext cx="2750820" cy="336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o.quizlet.com/W-k8mXc3QlYq0QshMp.VOA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81" y="4062357"/>
            <a:ext cx="3643614" cy="25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99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Abolition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76200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William Lloyd Garrison </a:t>
            </a:r>
            <a:r>
              <a:rPr lang="en-US" dirty="0" smtClean="0">
                <a:solidFill>
                  <a:srgbClr val="C00000"/>
                </a:solidFill>
              </a:rPr>
              <a:t>created an anti-slavery newspaper called </a:t>
            </a:r>
            <a:r>
              <a:rPr lang="en-US" b="1" u="sng" dirty="0" smtClean="0">
                <a:solidFill>
                  <a:srgbClr val="C00000"/>
                </a:solidFill>
              </a:rPr>
              <a:t>The Liberator</a:t>
            </a:r>
          </a:p>
          <a:p>
            <a:pPr lvl="1"/>
            <a:r>
              <a:rPr lang="en-US" dirty="0" smtClean="0"/>
              <a:t>One of the first white abolitionists to call for an immediate end of slavery </a:t>
            </a:r>
          </a:p>
          <a:p>
            <a:r>
              <a:rPr lang="en-US" b="1" u="sng" dirty="0" smtClean="0">
                <a:solidFill>
                  <a:srgbClr val="C00000"/>
                </a:solidFill>
              </a:rPr>
              <a:t>Harriet Beecher Stowe </a:t>
            </a:r>
            <a:r>
              <a:rPr lang="en-US" dirty="0" smtClean="0">
                <a:solidFill>
                  <a:srgbClr val="C00000"/>
                </a:solidFill>
              </a:rPr>
              <a:t>published the novel </a:t>
            </a:r>
            <a:r>
              <a:rPr lang="en-US" b="1" u="sng" dirty="0" smtClean="0">
                <a:solidFill>
                  <a:srgbClr val="C00000"/>
                </a:solidFill>
              </a:rPr>
              <a:t>Uncle Tom’s Cabin </a:t>
            </a:r>
          </a:p>
          <a:p>
            <a:pPr lvl="1"/>
            <a:r>
              <a:rPr lang="en-US" dirty="0" smtClean="0"/>
              <a:t>Best seller in the North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Portrayed slavery as cruel and brutal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Many Northerners first experience with Slavery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Impact: tensions between North and South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kmargaryan.files.wordpress.com/2011/12/liber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784" y="4738882"/>
            <a:ext cx="2876993" cy="207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ontent.answcdn.com/main/content/img/getty/5/1/21543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384" y="84568"/>
            <a:ext cx="2750713" cy="338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edia-2.web.britannica.com/eb-media/72/24772-004-A344529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90" y="4512580"/>
            <a:ext cx="1607238" cy="230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dn2.americancivilwar.com/americancivilwar-cdn/women/harriet_beecher_stow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649" y="3847961"/>
            <a:ext cx="2308581" cy="290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14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Discuss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Why is it important to have a “movement” behind a belief?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How can writers like Garrison and Stowe have a major impact on changing society?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How might former slaves speaking out against slavery be more effective than non-slaves?</a:t>
            </a:r>
          </a:p>
        </p:txBody>
      </p:sp>
    </p:spTree>
    <p:extLst>
      <p:ext uri="{BB962C8B-B14F-4D97-AF65-F5344CB8AC3E}">
        <p14:creationId xmlns:p14="http://schemas.microsoft.com/office/powerpoint/2010/main" val="219791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Freed Slaves Actions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686800" cy="4800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Many freed  slaves refused to give up the fight against slavery even after they escaped it</a:t>
            </a:r>
          </a:p>
          <a:p>
            <a:r>
              <a:rPr lang="en-US" b="1" u="sng" dirty="0" smtClean="0">
                <a:solidFill>
                  <a:srgbClr val="C00000"/>
                </a:solidFill>
              </a:rPr>
              <a:t>Fredrick Douglass </a:t>
            </a:r>
            <a:r>
              <a:rPr lang="en-US" dirty="0" smtClean="0">
                <a:solidFill>
                  <a:srgbClr val="C00000"/>
                </a:solidFill>
              </a:rPr>
              <a:t>was a runaway slave who was a very powerful speaker against slavery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Being a former slave, he spoke from experience and pushed for equality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b="1" u="sng" dirty="0">
                <a:solidFill>
                  <a:srgbClr val="C00000"/>
                </a:solidFill>
              </a:rPr>
              <a:t>Sojourner Truth </a:t>
            </a:r>
            <a:r>
              <a:rPr lang="en-US" dirty="0">
                <a:solidFill>
                  <a:srgbClr val="C00000"/>
                </a:solidFill>
              </a:rPr>
              <a:t>was another freed slave who spoke of its evils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Also leader on women’s rights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</p:txBody>
      </p:sp>
      <p:pic>
        <p:nvPicPr>
          <p:cNvPr id="4098" name="Picture 2" descr="http://upload.wikimedia.org/wikipedia/commons/0/07/Motto_frederick_douglas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349" y="9144"/>
            <a:ext cx="2621922" cy="367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media.web.britannica.com/eb-media/36/91536-004-807E56C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797" y="3293765"/>
            <a:ext cx="2761027" cy="356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04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C00000"/>
                </a:solidFill>
              </a:rPr>
              <a:t>Underground Railroad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76200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Not a railroad and not underground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 system of escape routes from the South to the North to help runaway slaves reach freedom (out of the country)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Slaves would travel with “conductors,” who were abolitionists, to freedom</a:t>
            </a:r>
          </a:p>
          <a:p>
            <a:pPr lvl="1"/>
            <a:r>
              <a:rPr lang="en-US" dirty="0" smtClean="0"/>
              <a:t>Travel at night using the north star to guide them</a:t>
            </a:r>
          </a:p>
          <a:p>
            <a:pPr lvl="1"/>
            <a:r>
              <a:rPr lang="en-US" dirty="0" smtClean="0"/>
              <a:t>During the day they would hide in barns or basements of sympathetic people along the way</a:t>
            </a:r>
          </a:p>
          <a:p>
            <a:pPr lvl="1"/>
            <a:r>
              <a:rPr lang="en-US" b="1" u="sng" dirty="0" smtClean="0">
                <a:solidFill>
                  <a:srgbClr val="C00000"/>
                </a:solidFill>
              </a:rPr>
              <a:t>Harriet Tubman</a:t>
            </a:r>
            <a:r>
              <a:rPr lang="en-US" dirty="0" smtClean="0">
                <a:solidFill>
                  <a:srgbClr val="C00000"/>
                </a:solidFill>
              </a:rPr>
              <a:t>, a freed slave, was most famous conductor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146" name="Picture 2" descr="http://upload.wikimedia.org/wikipedia/commons/5/5d/Harriet-Tubman-248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733" y="1289304"/>
            <a:ext cx="2247727" cy="271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discoversalemcounty.com/images/contentEditor/1-2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" y="4685285"/>
            <a:ext cx="3802967" cy="217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gannett-cdn.com/-mm-/3c2e4b6e5932e58a0e7f16822f5db3c518fec5cc/c=7-0-3264-2448&amp;r=x404&amp;c=534x401/local/-/media/Cincinnati/Cincinnati/2014/08/18/1408382954000-CINCpt-08-17-2014-Enquirer-1-AA008-2014-08-15-IMG-A---rankin-house-res-1-1-OP87IFGQ-L466191127-IMG-A---rankin-house-res-1-1-OP87IFG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306" y="4685285"/>
            <a:ext cx="2777452" cy="208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awesomestories.com/images/user/6b136eed0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204" y="4685285"/>
            <a:ext cx="3585684" cy="216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82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 descr="http://www.discoversalemcounty.com/images/contentEditor/1-2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488" y="4592497"/>
            <a:ext cx="3512713" cy="226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ed101.bu.edu/StudentDoc/Archives/fall03/gillhere/Images/UR%20Escape%2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941"/>
            <a:ext cx="6324600" cy="443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yaybikes.com/wp-content/uploads/2014/12/underground-railr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018" y="4554933"/>
            <a:ext cx="5429250" cy="231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68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Why did slaves feel the need to change their situation? What tactics did abolitionists use to get change?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468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2650</TotalTime>
  <Words>385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Rockwell</vt:lpstr>
      <vt:lpstr>Rockwell Condensed</vt:lpstr>
      <vt:lpstr>Wingdings</vt:lpstr>
      <vt:lpstr>Wood Type</vt:lpstr>
      <vt:lpstr>Abolition Movement</vt:lpstr>
      <vt:lpstr>Abolitionists</vt:lpstr>
      <vt:lpstr>Abolition Actions</vt:lpstr>
      <vt:lpstr>Abolition Actions</vt:lpstr>
      <vt:lpstr>Discuss</vt:lpstr>
      <vt:lpstr>Freed Slaves Actions</vt:lpstr>
      <vt:lpstr>Underground Railroad</vt:lpstr>
      <vt:lpstr>PowerPoint Presentation</vt:lpstr>
      <vt:lpstr>Reflection</vt:lpstr>
    </vt:vector>
  </TitlesOfParts>
  <Company>CMCSS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Movement against Slavery</dc:title>
  <dc:creator>Eric Thieleman</dc:creator>
  <cp:lastModifiedBy>Rachael Thieleman</cp:lastModifiedBy>
  <cp:revision>21</cp:revision>
  <cp:lastPrinted>2018-01-29T16:39:26Z</cp:lastPrinted>
  <dcterms:created xsi:type="dcterms:W3CDTF">2016-02-15T15:58:14Z</dcterms:created>
  <dcterms:modified xsi:type="dcterms:W3CDTF">2018-01-30T17:04:37Z</dcterms:modified>
</cp:coreProperties>
</file>